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Josefin Slab SemiBold"/>
      <p:regular r:id="rId17"/>
      <p:bold r:id="rId18"/>
      <p:italic r:id="rId19"/>
      <p:boldItalic r:id="rId20"/>
    </p:embeddedFont>
    <p:embeddedFont>
      <p:font typeface="Montserrat"/>
      <p:regular r:id="rId21"/>
      <p:bold r:id="rId22"/>
      <p:italic r:id="rId23"/>
      <p:boldItalic r:id="rId24"/>
    </p:embeddedFont>
    <p:embeddedFont>
      <p:font typeface="Bebas Neue"/>
      <p:regular r:id="rId25"/>
    </p:embeddedFont>
    <p:embeddedFont>
      <p:font typeface="Source Sans Pr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JosefinSlabSemiBold-boldItalic.fntdata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SourceSansPro-regular.fntdata"/><Relationship Id="rId25" Type="http://schemas.openxmlformats.org/officeDocument/2006/relationships/font" Target="fonts/BebasNeue-regular.fntdata"/><Relationship Id="rId28" Type="http://schemas.openxmlformats.org/officeDocument/2006/relationships/font" Target="fonts/SourceSansPro-italic.fntdata"/><Relationship Id="rId27" Type="http://schemas.openxmlformats.org/officeDocument/2006/relationships/font" Target="fonts/SourceSansPr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SourceSansPr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JosefinSlabSemiBold-regular.fntdata"/><Relationship Id="rId16" Type="http://schemas.openxmlformats.org/officeDocument/2006/relationships/slide" Target="slides/slide12.xml"/><Relationship Id="rId19" Type="http://schemas.openxmlformats.org/officeDocument/2006/relationships/font" Target="fonts/JosefinSlabSemiBold-italic.fntdata"/><Relationship Id="rId18" Type="http://schemas.openxmlformats.org/officeDocument/2006/relationships/font" Target="fonts/JosefinSlabSemiBold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e38dc7bb6a_1_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e38dc7bb6a_1_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5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1a4c7965fbc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1a4c7965fbc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1ac2747798f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1ac2747798f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1ac2747798f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1ac2747798f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e1886a29ab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e1886a29ab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1ac2747798f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1ac2747798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1ac2747798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" name="Google Shape;937;g1ac274779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1ac2747798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1ac2747798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1ac2747798f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" name="Google Shape;958;g1ac2747798f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e1886a29ab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e1886a29ab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1a3f80d9a7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1a3f80d9a7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a4c7965fb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a4c7965fb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19709" y="2145759"/>
            <a:ext cx="289868" cy="852000"/>
            <a:chOff x="456616" y="2161476"/>
            <a:chExt cx="289868" cy="852000"/>
          </a:xfrm>
        </p:grpSpPr>
        <p:sp>
          <p:nvSpPr>
            <p:cNvPr id="10" name="Google Shape;10;p2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rect b="b" l="l" r="r" t="t"/>
              <a:pathLst>
                <a:path extrusionOk="0" h="8648" w="761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rect b="b" l="l" r="r" t="t"/>
              <a:pathLst>
                <a:path extrusionOk="0" h="8656" w="761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rect b="b" l="l" r="r" t="t"/>
              <a:pathLst>
                <a:path extrusionOk="0" h="5883" w="761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rect b="b" l="l" r="r" t="t"/>
              <a:pathLst>
                <a:path extrusionOk="0" h="5890" w="791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rect b="b" l="l" r="r" t="t"/>
              <a:pathLst>
                <a:path extrusionOk="0" h="5860" w="761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6514438" y="4556641"/>
            <a:ext cx="2808779" cy="1148975"/>
            <a:chOff x="6525475" y="148600"/>
            <a:chExt cx="2808779" cy="1148975"/>
          </a:xfrm>
        </p:grpSpPr>
        <p:sp>
          <p:nvSpPr>
            <p:cNvPr id="16" name="Google Shape;16;p2"/>
            <p:cNvSpPr/>
            <p:nvPr/>
          </p:nvSpPr>
          <p:spPr>
            <a:xfrm>
              <a:off x="6629575" y="195700"/>
              <a:ext cx="2704679" cy="1101875"/>
            </a:xfrm>
            <a:custGeom>
              <a:rect b="b" l="l" r="r" t="t"/>
              <a:pathLst>
                <a:path extrusionOk="0" fill="none" h="44075" w="50914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525475" y="148600"/>
              <a:ext cx="118575" cy="118550"/>
            </a:xfrm>
            <a:custGeom>
              <a:rect b="b" l="l" r="r" t="t"/>
              <a:pathLst>
                <a:path extrusionOk="0" fill="none" h="4742" w="4743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2758638" y="4173929"/>
            <a:ext cx="3178775" cy="1439250"/>
            <a:chOff x="2608550" y="4236013"/>
            <a:chExt cx="3178775" cy="1439250"/>
          </a:xfrm>
        </p:grpSpPr>
        <p:grpSp>
          <p:nvGrpSpPr>
            <p:cNvPr id="19" name="Google Shape;19;p2"/>
            <p:cNvGrpSpPr/>
            <p:nvPr/>
          </p:nvGrpSpPr>
          <p:grpSpPr>
            <a:xfrm flipH="1" rot="10800000">
              <a:off x="2608550" y="4596963"/>
              <a:ext cx="1368260" cy="1078296"/>
              <a:chOff x="4231725" y="-443721"/>
              <a:chExt cx="1368260" cy="107829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4327869" y="-443721"/>
                <a:ext cx="1272116" cy="1006875"/>
              </a:xfrm>
              <a:custGeom>
                <a:rect b="b" l="l" r="r" t="t"/>
                <a:pathLst>
                  <a:path extrusionOk="0" fill="none" h="40275" w="32677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231725" y="516000"/>
                <a:ext cx="117825" cy="118575"/>
              </a:xfrm>
              <a:custGeom>
                <a:rect b="b" l="l" r="r" t="t"/>
                <a:pathLst>
                  <a:path extrusionOk="0" fill="none" h="4743" w="4713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 flipH="1" rot="10800000">
              <a:off x="3550450" y="4236013"/>
              <a:ext cx="1129225" cy="1439250"/>
              <a:chOff x="5173625" y="-443725"/>
              <a:chExt cx="1129225" cy="1439250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rect b="b" l="l" r="r" t="t"/>
                <a:pathLst>
                  <a:path extrusionOk="0" fill="none" h="52828" w="43315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cap="flat" cmpd="sng" w="28575">
                <a:solidFill>
                  <a:schemeClr val="accent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rect b="b" l="l" r="r" t="t"/>
                <a:pathLst>
                  <a:path extrusionOk="0" fill="none" h="4743" w="4712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 rot="10800000">
              <a:off x="4867050" y="4596963"/>
              <a:ext cx="920275" cy="1078300"/>
              <a:chOff x="4679675" y="-443725"/>
              <a:chExt cx="920275" cy="1078300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rect b="b" l="l" r="r" t="t"/>
                <a:pathLst>
                  <a:path extrusionOk="0" fill="none" h="40275" w="32677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rect b="b" l="l" r="r" t="t"/>
                <a:pathLst>
                  <a:path extrusionOk="0" fill="none" h="4743" w="4713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 rot="10800000">
              <a:off x="4164150" y="4236013"/>
              <a:ext cx="1129225" cy="1439250"/>
              <a:chOff x="5173625" y="-443725"/>
              <a:chExt cx="1129225" cy="1439250"/>
            </a:xfrm>
          </p:grpSpPr>
          <p:sp>
            <p:nvSpPr>
              <p:cNvPr id="29" name="Google Shape;29;p2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rect b="b" l="l" r="r" t="t"/>
                <a:pathLst>
                  <a:path extrusionOk="0" fill="none" h="52828" w="43315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cap="flat" cmpd="sng" w="28575">
                <a:solidFill>
                  <a:schemeClr val="accent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rect b="b" l="l" r="r" t="t"/>
                <a:pathLst>
                  <a:path extrusionOk="0" fill="none" h="4743" w="4712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1" name="Google Shape;31;p2"/>
          <p:cNvGrpSpPr/>
          <p:nvPr/>
        </p:nvGrpSpPr>
        <p:grpSpPr>
          <a:xfrm flipH="1" rot="10800000">
            <a:off x="7154325" y="3924763"/>
            <a:ext cx="474200" cy="1505350"/>
            <a:chOff x="3995775" y="-443725"/>
            <a:chExt cx="474200" cy="1505350"/>
          </a:xfrm>
        </p:grpSpPr>
        <p:sp>
          <p:nvSpPr>
            <p:cNvPr id="32" name="Google Shape;32;p2"/>
            <p:cNvSpPr/>
            <p:nvPr/>
          </p:nvSpPr>
          <p:spPr>
            <a:xfrm>
              <a:off x="4042125" y="-443725"/>
              <a:ext cx="427850" cy="1386800"/>
            </a:xfrm>
            <a:custGeom>
              <a:rect b="b" l="l" r="r" t="t"/>
              <a:pathLst>
                <a:path extrusionOk="0" fill="none" h="55472" w="17114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95775" y="943825"/>
              <a:ext cx="117825" cy="117800"/>
            </a:xfrm>
            <a:custGeom>
              <a:rect b="b" l="l" r="r" t="t"/>
              <a:pathLst>
                <a:path extrusionOk="0" fill="none" h="4712" w="4713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6612948" y="5750"/>
            <a:ext cx="1195349" cy="1078296"/>
            <a:chOff x="4404625" y="-443721"/>
            <a:chExt cx="1195349" cy="1078296"/>
          </a:xfrm>
        </p:grpSpPr>
        <p:sp>
          <p:nvSpPr>
            <p:cNvPr id="35" name="Google Shape;35;p2"/>
            <p:cNvSpPr/>
            <p:nvPr/>
          </p:nvSpPr>
          <p:spPr>
            <a:xfrm>
              <a:off x="4501128" y="-443721"/>
              <a:ext cx="109884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4046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" name="Google Shape;37;p2"/>
          <p:cNvGrpSpPr/>
          <p:nvPr/>
        </p:nvGrpSpPr>
        <p:grpSpPr>
          <a:xfrm>
            <a:off x="7429151" y="-104276"/>
            <a:ext cx="1129225" cy="1439250"/>
            <a:chOff x="5173625" y="-443725"/>
            <a:chExt cx="1129225" cy="1439250"/>
          </a:xfrm>
        </p:grpSpPr>
        <p:sp>
          <p:nvSpPr>
            <p:cNvPr id="38" name="Google Shape;38;p2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3121150" y="-475160"/>
            <a:ext cx="482550" cy="1505350"/>
            <a:chOff x="3121150" y="-443725"/>
            <a:chExt cx="482550" cy="1505350"/>
          </a:xfrm>
        </p:grpSpPr>
        <p:sp>
          <p:nvSpPr>
            <p:cNvPr id="41" name="Google Shape;41;p2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1990425" y="-467301"/>
            <a:ext cx="929375" cy="1078300"/>
            <a:chOff x="1990425" y="-443725"/>
            <a:chExt cx="929375" cy="1078300"/>
          </a:xfrm>
        </p:grpSpPr>
        <p:sp>
          <p:nvSpPr>
            <p:cNvPr id="44" name="Google Shape;44;p2"/>
            <p:cNvSpPr/>
            <p:nvPr/>
          </p:nvSpPr>
          <p:spPr>
            <a:xfrm>
              <a:off x="1990425" y="-443725"/>
              <a:ext cx="826800" cy="1006875"/>
            </a:xfrm>
            <a:custGeom>
              <a:rect b="b" l="l" r="r" t="t"/>
              <a:pathLst>
                <a:path extrusionOk="0" fill="none" h="40275" w="33072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801225" y="51600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1287525" y="-467301"/>
            <a:ext cx="1138350" cy="1439250"/>
            <a:chOff x="1287525" y="-443725"/>
            <a:chExt cx="1138350" cy="1439250"/>
          </a:xfrm>
        </p:grpSpPr>
        <p:sp>
          <p:nvSpPr>
            <p:cNvPr id="47" name="Google Shape;47;p2"/>
            <p:cNvSpPr/>
            <p:nvPr/>
          </p:nvSpPr>
          <p:spPr>
            <a:xfrm>
              <a:off x="128752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307300" y="87695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" name="Google Shape;49;p2"/>
          <p:cNvGrpSpPr/>
          <p:nvPr/>
        </p:nvGrpSpPr>
        <p:grpSpPr>
          <a:xfrm>
            <a:off x="-241900" y="488800"/>
            <a:ext cx="1375425" cy="572805"/>
            <a:chOff x="-241900" y="154825"/>
            <a:chExt cx="1375425" cy="572805"/>
          </a:xfrm>
        </p:grpSpPr>
        <p:sp>
          <p:nvSpPr>
            <p:cNvPr id="50" name="Google Shape;50;p2"/>
            <p:cNvSpPr/>
            <p:nvPr/>
          </p:nvSpPr>
          <p:spPr>
            <a:xfrm>
              <a:off x="-241900" y="201925"/>
              <a:ext cx="1272850" cy="525705"/>
            </a:xfrm>
            <a:custGeom>
              <a:rect b="b" l="l" r="r" t="t"/>
              <a:pathLst>
                <a:path extrusionOk="0" fill="none" h="44075" w="50914">
                  <a:moveTo>
                    <a:pt x="0" y="44074"/>
                  </a:moveTo>
                  <a:lnTo>
                    <a:pt x="25077" y="44074"/>
                  </a:lnTo>
                  <a:lnTo>
                    <a:pt x="25077" y="1"/>
                  </a:lnTo>
                  <a:lnTo>
                    <a:pt x="50913" y="1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015725" y="154825"/>
              <a:ext cx="117800" cy="118550"/>
            </a:xfrm>
            <a:custGeom>
              <a:rect b="b" l="l" r="r" t="t"/>
              <a:pathLst>
                <a:path extrusionOk="0" fill="none" h="4742" w="4712">
                  <a:moveTo>
                    <a:pt x="4712" y="2037"/>
                  </a:moveTo>
                  <a:cubicBezTo>
                    <a:pt x="4712" y="3830"/>
                    <a:pt x="2554" y="4742"/>
                    <a:pt x="1277" y="3465"/>
                  </a:cubicBezTo>
                  <a:cubicBezTo>
                    <a:pt x="0" y="2189"/>
                    <a:pt x="882" y="30"/>
                    <a:pt x="2705" y="30"/>
                  </a:cubicBezTo>
                  <a:cubicBezTo>
                    <a:pt x="3800" y="0"/>
                    <a:pt x="4712" y="912"/>
                    <a:pt x="471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995775" y="-475160"/>
            <a:ext cx="474200" cy="1505350"/>
            <a:chOff x="3995775" y="-443725"/>
            <a:chExt cx="474200" cy="1505350"/>
          </a:xfrm>
        </p:grpSpPr>
        <p:sp>
          <p:nvSpPr>
            <p:cNvPr id="53" name="Google Shape;53;p2"/>
            <p:cNvSpPr/>
            <p:nvPr/>
          </p:nvSpPr>
          <p:spPr>
            <a:xfrm>
              <a:off x="4042125" y="-443725"/>
              <a:ext cx="427850" cy="1386800"/>
            </a:xfrm>
            <a:custGeom>
              <a:rect b="b" l="l" r="r" t="t"/>
              <a:pathLst>
                <a:path extrusionOk="0" fill="none" h="55472" w="17114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995775" y="943825"/>
              <a:ext cx="117825" cy="117800"/>
            </a:xfrm>
            <a:custGeom>
              <a:rect b="b" l="l" r="r" t="t"/>
              <a:pathLst>
                <a:path extrusionOk="0" fill="none" h="4712" w="4713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4679675" y="-467301"/>
            <a:ext cx="920275" cy="1078300"/>
            <a:chOff x="4679675" y="-443725"/>
            <a:chExt cx="920275" cy="1078300"/>
          </a:xfrm>
        </p:grpSpPr>
        <p:sp>
          <p:nvSpPr>
            <p:cNvPr id="56" name="Google Shape;56;p2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" name="Google Shape;58;p2"/>
          <p:cNvGrpSpPr/>
          <p:nvPr/>
        </p:nvGrpSpPr>
        <p:grpSpPr>
          <a:xfrm>
            <a:off x="5173625" y="-467301"/>
            <a:ext cx="1129225" cy="1439250"/>
            <a:chOff x="5173625" y="-443725"/>
            <a:chExt cx="1129225" cy="1439250"/>
          </a:xfrm>
        </p:grpSpPr>
        <p:sp>
          <p:nvSpPr>
            <p:cNvPr id="59" name="Google Shape;59;p2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" name="Google Shape;61;p2"/>
          <p:cNvGrpSpPr/>
          <p:nvPr/>
        </p:nvGrpSpPr>
        <p:grpSpPr>
          <a:xfrm rot="-5400000">
            <a:off x="7480661" y="4711608"/>
            <a:ext cx="2014791" cy="719731"/>
            <a:chOff x="-85249" y="4203623"/>
            <a:chExt cx="2014791" cy="719731"/>
          </a:xfrm>
        </p:grpSpPr>
        <p:grpSp>
          <p:nvGrpSpPr>
            <p:cNvPr id="62" name="Google Shape;62;p2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63" name="Google Shape;63;p2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" name="Google Shape;65;p2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66" name="Google Shape;66;p2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8" name="Google Shape;68;p2"/>
          <p:cNvSpPr txBox="1"/>
          <p:nvPr>
            <p:ph type="ctrTitle"/>
          </p:nvPr>
        </p:nvSpPr>
        <p:spPr>
          <a:xfrm>
            <a:off x="929225" y="1472135"/>
            <a:ext cx="5411400" cy="186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b="1" sz="52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69" name="Google Shape;69;p2"/>
          <p:cNvSpPr txBox="1"/>
          <p:nvPr>
            <p:ph idx="1" type="subTitle"/>
          </p:nvPr>
        </p:nvSpPr>
        <p:spPr>
          <a:xfrm>
            <a:off x="929213" y="3288800"/>
            <a:ext cx="5005500" cy="4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11"/>
          <p:cNvGrpSpPr/>
          <p:nvPr/>
        </p:nvGrpSpPr>
        <p:grpSpPr>
          <a:xfrm flipH="1" rot="10800000">
            <a:off x="5345388" y="4117956"/>
            <a:ext cx="482550" cy="1505350"/>
            <a:chOff x="3121150" y="-443725"/>
            <a:chExt cx="482550" cy="1505350"/>
          </a:xfrm>
        </p:grpSpPr>
        <p:sp>
          <p:nvSpPr>
            <p:cNvPr id="266" name="Google Shape;266;p11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1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8" name="Google Shape;268;p11"/>
          <p:cNvGrpSpPr/>
          <p:nvPr/>
        </p:nvGrpSpPr>
        <p:grpSpPr>
          <a:xfrm flipH="1" rot="10800000">
            <a:off x="4214663" y="4545006"/>
            <a:ext cx="929375" cy="1078300"/>
            <a:chOff x="1990425" y="-443725"/>
            <a:chExt cx="929375" cy="1078300"/>
          </a:xfrm>
        </p:grpSpPr>
        <p:sp>
          <p:nvSpPr>
            <p:cNvPr id="269" name="Google Shape;269;p11"/>
            <p:cNvSpPr/>
            <p:nvPr/>
          </p:nvSpPr>
          <p:spPr>
            <a:xfrm>
              <a:off x="1990425" y="-443725"/>
              <a:ext cx="826800" cy="1006875"/>
            </a:xfrm>
            <a:custGeom>
              <a:rect b="b" l="l" r="r" t="t"/>
              <a:pathLst>
                <a:path extrusionOk="0" fill="none" h="40275" w="33072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1"/>
            <p:cNvSpPr/>
            <p:nvPr/>
          </p:nvSpPr>
          <p:spPr>
            <a:xfrm>
              <a:off x="2801225" y="51600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" name="Google Shape;271;p11"/>
          <p:cNvGrpSpPr/>
          <p:nvPr/>
        </p:nvGrpSpPr>
        <p:grpSpPr>
          <a:xfrm flipH="1" rot="10800000">
            <a:off x="3511763" y="4184056"/>
            <a:ext cx="1138350" cy="1439250"/>
            <a:chOff x="1287525" y="-443725"/>
            <a:chExt cx="1138350" cy="1439250"/>
          </a:xfrm>
        </p:grpSpPr>
        <p:sp>
          <p:nvSpPr>
            <p:cNvPr id="272" name="Google Shape;272;p11"/>
            <p:cNvSpPr/>
            <p:nvPr/>
          </p:nvSpPr>
          <p:spPr>
            <a:xfrm>
              <a:off x="128752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1"/>
            <p:cNvSpPr/>
            <p:nvPr/>
          </p:nvSpPr>
          <p:spPr>
            <a:xfrm>
              <a:off x="2307300" y="87695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" name="Google Shape;274;p11"/>
          <p:cNvGrpSpPr/>
          <p:nvPr/>
        </p:nvGrpSpPr>
        <p:grpSpPr>
          <a:xfrm flipH="1" rot="10800000">
            <a:off x="6220013" y="4117956"/>
            <a:ext cx="474200" cy="1505350"/>
            <a:chOff x="3995775" y="-443725"/>
            <a:chExt cx="474200" cy="1505350"/>
          </a:xfrm>
        </p:grpSpPr>
        <p:sp>
          <p:nvSpPr>
            <p:cNvPr id="275" name="Google Shape;275;p11"/>
            <p:cNvSpPr/>
            <p:nvPr/>
          </p:nvSpPr>
          <p:spPr>
            <a:xfrm>
              <a:off x="4042125" y="-443725"/>
              <a:ext cx="427850" cy="1386800"/>
            </a:xfrm>
            <a:custGeom>
              <a:rect b="b" l="l" r="r" t="t"/>
              <a:pathLst>
                <a:path extrusionOk="0" fill="none" h="55472" w="17114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1"/>
            <p:cNvSpPr/>
            <p:nvPr/>
          </p:nvSpPr>
          <p:spPr>
            <a:xfrm>
              <a:off x="3995775" y="943825"/>
              <a:ext cx="117825" cy="117800"/>
            </a:xfrm>
            <a:custGeom>
              <a:rect b="b" l="l" r="r" t="t"/>
              <a:pathLst>
                <a:path extrusionOk="0" fill="none" h="4712" w="4713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" name="Google Shape;277;p11"/>
          <p:cNvGrpSpPr/>
          <p:nvPr/>
        </p:nvGrpSpPr>
        <p:grpSpPr>
          <a:xfrm flipH="1" rot="10800000">
            <a:off x="6903913" y="4545006"/>
            <a:ext cx="920275" cy="1078300"/>
            <a:chOff x="4679675" y="-443725"/>
            <a:chExt cx="920275" cy="1078300"/>
          </a:xfrm>
        </p:grpSpPr>
        <p:sp>
          <p:nvSpPr>
            <p:cNvPr id="278" name="Google Shape;278;p11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1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0" name="Google Shape;280;p11"/>
          <p:cNvGrpSpPr/>
          <p:nvPr/>
        </p:nvGrpSpPr>
        <p:grpSpPr>
          <a:xfrm flipH="1" rot="10800000">
            <a:off x="7397863" y="4184056"/>
            <a:ext cx="1129225" cy="1439250"/>
            <a:chOff x="5173625" y="-443725"/>
            <a:chExt cx="1129225" cy="1439250"/>
          </a:xfrm>
        </p:grpSpPr>
        <p:sp>
          <p:nvSpPr>
            <p:cNvPr id="281" name="Google Shape;281;p11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3" name="Google Shape;283;p11"/>
          <p:cNvGrpSpPr/>
          <p:nvPr/>
        </p:nvGrpSpPr>
        <p:grpSpPr>
          <a:xfrm flipH="1" rot="10800000">
            <a:off x="8350838" y="3965981"/>
            <a:ext cx="2240950" cy="1657325"/>
            <a:chOff x="4603700" y="-443725"/>
            <a:chExt cx="2240950" cy="1657325"/>
          </a:xfrm>
        </p:grpSpPr>
        <p:sp>
          <p:nvSpPr>
            <p:cNvPr id="284" name="Google Shape;284;p11"/>
            <p:cNvSpPr/>
            <p:nvPr/>
          </p:nvSpPr>
          <p:spPr>
            <a:xfrm>
              <a:off x="4689575" y="-443725"/>
              <a:ext cx="2155075" cy="1560825"/>
            </a:xfrm>
            <a:custGeom>
              <a:rect b="b" l="l" r="r" t="t"/>
              <a:pathLst>
                <a:path extrusionOk="0" fill="none" h="62433" w="86203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4603700" y="1095800"/>
              <a:ext cx="117800" cy="117800"/>
            </a:xfrm>
            <a:custGeom>
              <a:rect b="b" l="l" r="r" t="t"/>
              <a:pathLst>
                <a:path extrusionOk="0" fill="none" h="4712" w="4712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" name="Google Shape;286;p11"/>
          <p:cNvGrpSpPr/>
          <p:nvPr/>
        </p:nvGrpSpPr>
        <p:grpSpPr>
          <a:xfrm>
            <a:off x="8285739" y="2145759"/>
            <a:ext cx="289868" cy="852000"/>
            <a:chOff x="456616" y="2161476"/>
            <a:chExt cx="289868" cy="852000"/>
          </a:xfrm>
        </p:grpSpPr>
        <p:sp>
          <p:nvSpPr>
            <p:cNvPr id="287" name="Google Shape;287;p11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rect b="b" l="l" r="r" t="t"/>
              <a:pathLst>
                <a:path extrusionOk="0" h="8648" w="761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1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rect b="b" l="l" r="r" t="t"/>
              <a:pathLst>
                <a:path extrusionOk="0" h="8656" w="761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1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rect b="b" l="l" r="r" t="t"/>
              <a:pathLst>
                <a:path extrusionOk="0" h="5883" w="761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1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rect b="b" l="l" r="r" t="t"/>
              <a:pathLst>
                <a:path extrusionOk="0" h="5890" w="791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1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rect b="b" l="l" r="r" t="t"/>
              <a:pathLst>
                <a:path extrusionOk="0" h="5860" w="761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" name="Google Shape;292;p11"/>
          <p:cNvGrpSpPr/>
          <p:nvPr/>
        </p:nvGrpSpPr>
        <p:grpSpPr>
          <a:xfrm>
            <a:off x="7733951" y="-104276"/>
            <a:ext cx="1129225" cy="1439250"/>
            <a:chOff x="5173625" y="-443725"/>
            <a:chExt cx="1129225" cy="1439250"/>
          </a:xfrm>
        </p:grpSpPr>
        <p:sp>
          <p:nvSpPr>
            <p:cNvPr id="293" name="Google Shape;293;p11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5" name="Google Shape;295;p11"/>
          <p:cNvSpPr txBox="1"/>
          <p:nvPr>
            <p:ph hasCustomPrompt="1" type="title"/>
          </p:nvPr>
        </p:nvSpPr>
        <p:spPr>
          <a:xfrm>
            <a:off x="1681800" y="1603075"/>
            <a:ext cx="5780400" cy="136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6" name="Google Shape;296;p11"/>
          <p:cNvSpPr txBox="1"/>
          <p:nvPr>
            <p:ph idx="1" type="subTitle"/>
          </p:nvPr>
        </p:nvSpPr>
        <p:spPr>
          <a:xfrm>
            <a:off x="2059200" y="2969825"/>
            <a:ext cx="5025600" cy="57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3"/>
          <p:cNvSpPr txBox="1"/>
          <p:nvPr>
            <p:ph type="title"/>
          </p:nvPr>
        </p:nvSpPr>
        <p:spPr>
          <a:xfrm>
            <a:off x="713325" y="1958098"/>
            <a:ext cx="22008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0" name="Google Shape;300;p13"/>
          <p:cNvSpPr txBox="1"/>
          <p:nvPr>
            <p:ph hasCustomPrompt="1" idx="2" type="title"/>
          </p:nvPr>
        </p:nvSpPr>
        <p:spPr>
          <a:xfrm>
            <a:off x="713325" y="1425075"/>
            <a:ext cx="908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1" name="Google Shape;301;p13"/>
          <p:cNvSpPr txBox="1"/>
          <p:nvPr>
            <p:ph idx="1" type="subTitle"/>
          </p:nvPr>
        </p:nvSpPr>
        <p:spPr>
          <a:xfrm>
            <a:off x="713313" y="2405941"/>
            <a:ext cx="220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2" name="Google Shape;302;p13"/>
          <p:cNvSpPr txBox="1"/>
          <p:nvPr>
            <p:ph idx="3" type="title"/>
          </p:nvPr>
        </p:nvSpPr>
        <p:spPr>
          <a:xfrm>
            <a:off x="3878250" y="1958098"/>
            <a:ext cx="22008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3" name="Google Shape;303;p13"/>
          <p:cNvSpPr txBox="1"/>
          <p:nvPr>
            <p:ph hasCustomPrompt="1" idx="4" type="title"/>
          </p:nvPr>
        </p:nvSpPr>
        <p:spPr>
          <a:xfrm>
            <a:off x="3878250" y="1425075"/>
            <a:ext cx="908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4" name="Google Shape;304;p13"/>
          <p:cNvSpPr txBox="1"/>
          <p:nvPr>
            <p:ph idx="5" type="subTitle"/>
          </p:nvPr>
        </p:nvSpPr>
        <p:spPr>
          <a:xfrm>
            <a:off x="3878238" y="2405941"/>
            <a:ext cx="220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5" name="Google Shape;305;p13"/>
          <p:cNvSpPr txBox="1"/>
          <p:nvPr>
            <p:ph idx="6" type="title"/>
          </p:nvPr>
        </p:nvSpPr>
        <p:spPr>
          <a:xfrm>
            <a:off x="720000" y="539700"/>
            <a:ext cx="53658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306" name="Google Shape;306;p13"/>
          <p:cNvSpPr txBox="1"/>
          <p:nvPr>
            <p:ph idx="7" type="title"/>
          </p:nvPr>
        </p:nvSpPr>
        <p:spPr>
          <a:xfrm>
            <a:off x="720000" y="3622629"/>
            <a:ext cx="22008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7" name="Google Shape;307;p13"/>
          <p:cNvSpPr txBox="1"/>
          <p:nvPr>
            <p:ph hasCustomPrompt="1" idx="8" type="title"/>
          </p:nvPr>
        </p:nvSpPr>
        <p:spPr>
          <a:xfrm>
            <a:off x="720000" y="3089624"/>
            <a:ext cx="908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8" name="Google Shape;308;p13"/>
          <p:cNvSpPr txBox="1"/>
          <p:nvPr>
            <p:ph idx="9" type="subTitle"/>
          </p:nvPr>
        </p:nvSpPr>
        <p:spPr>
          <a:xfrm>
            <a:off x="719988" y="4070479"/>
            <a:ext cx="220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9" name="Google Shape;309;p13"/>
          <p:cNvSpPr txBox="1"/>
          <p:nvPr>
            <p:ph idx="13" type="title"/>
          </p:nvPr>
        </p:nvSpPr>
        <p:spPr>
          <a:xfrm>
            <a:off x="3884925" y="3622629"/>
            <a:ext cx="22008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0" name="Google Shape;310;p13"/>
          <p:cNvSpPr txBox="1"/>
          <p:nvPr>
            <p:ph hasCustomPrompt="1" idx="14" type="title"/>
          </p:nvPr>
        </p:nvSpPr>
        <p:spPr>
          <a:xfrm>
            <a:off x="3884925" y="3089624"/>
            <a:ext cx="908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11" name="Google Shape;311;p13"/>
          <p:cNvSpPr txBox="1"/>
          <p:nvPr>
            <p:ph idx="15" type="subTitle"/>
          </p:nvPr>
        </p:nvSpPr>
        <p:spPr>
          <a:xfrm>
            <a:off x="3884913" y="4070479"/>
            <a:ext cx="220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12" name="Google Shape;312;p13"/>
          <p:cNvGrpSpPr/>
          <p:nvPr/>
        </p:nvGrpSpPr>
        <p:grpSpPr>
          <a:xfrm>
            <a:off x="7730824" y="2876232"/>
            <a:ext cx="1697125" cy="1382731"/>
            <a:chOff x="7748374" y="2845645"/>
            <a:chExt cx="1697125" cy="1382731"/>
          </a:xfrm>
        </p:grpSpPr>
        <p:grpSp>
          <p:nvGrpSpPr>
            <p:cNvPr id="313" name="Google Shape;313;p13"/>
            <p:cNvGrpSpPr/>
            <p:nvPr/>
          </p:nvGrpSpPr>
          <p:grpSpPr>
            <a:xfrm rot="-5400000">
              <a:off x="8306336" y="3089213"/>
              <a:ext cx="581201" cy="1697125"/>
              <a:chOff x="79461" y="58200"/>
              <a:chExt cx="581201" cy="1697125"/>
            </a:xfrm>
          </p:grpSpPr>
          <p:grpSp>
            <p:nvGrpSpPr>
              <p:cNvPr id="314" name="Google Shape;314;p13"/>
              <p:cNvGrpSpPr/>
              <p:nvPr/>
            </p:nvGrpSpPr>
            <p:grpSpPr>
              <a:xfrm>
                <a:off x="236836" y="140933"/>
                <a:ext cx="423826" cy="1614380"/>
                <a:chOff x="236836" y="140933"/>
                <a:chExt cx="423826" cy="1614380"/>
              </a:xfrm>
            </p:grpSpPr>
            <p:sp>
              <p:nvSpPr>
                <p:cNvPr id="315" name="Google Shape;315;p13"/>
                <p:cNvSpPr/>
                <p:nvPr/>
              </p:nvSpPr>
              <p:spPr>
                <a:xfrm>
                  <a:off x="292013" y="249370"/>
                  <a:ext cx="334005" cy="1407885"/>
                </a:xfrm>
                <a:custGeom>
                  <a:rect b="b" l="l" r="r" t="t"/>
                  <a:pathLst>
                    <a:path extrusionOk="0" h="31521" w="7478">
                      <a:moveTo>
                        <a:pt x="6870" y="0"/>
                      </a:moveTo>
                      <a:lnTo>
                        <a:pt x="6870" y="8177"/>
                      </a:lnTo>
                      <a:cubicBezTo>
                        <a:pt x="5441" y="9636"/>
                        <a:pt x="3982" y="11094"/>
                        <a:pt x="2554" y="12493"/>
                      </a:cubicBezTo>
                      <a:lnTo>
                        <a:pt x="122" y="14924"/>
                      </a:lnTo>
                      <a:lnTo>
                        <a:pt x="31" y="15046"/>
                      </a:lnTo>
                      <a:lnTo>
                        <a:pt x="1" y="15107"/>
                      </a:lnTo>
                      <a:cubicBezTo>
                        <a:pt x="1" y="15167"/>
                        <a:pt x="1" y="15228"/>
                        <a:pt x="1" y="15289"/>
                      </a:cubicBezTo>
                      <a:lnTo>
                        <a:pt x="1" y="31520"/>
                      </a:lnTo>
                      <a:lnTo>
                        <a:pt x="578" y="31520"/>
                      </a:lnTo>
                      <a:lnTo>
                        <a:pt x="578" y="15319"/>
                      </a:lnTo>
                      <a:cubicBezTo>
                        <a:pt x="1368" y="14529"/>
                        <a:pt x="2189" y="13739"/>
                        <a:pt x="2979" y="12918"/>
                      </a:cubicBezTo>
                      <a:cubicBezTo>
                        <a:pt x="4438" y="11490"/>
                        <a:pt x="5928" y="9970"/>
                        <a:pt x="7387" y="8511"/>
                      </a:cubicBezTo>
                      <a:lnTo>
                        <a:pt x="7478" y="8420"/>
                      </a:lnTo>
                      <a:lnTo>
                        <a:pt x="747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" name="Google Shape;316;p13"/>
                <p:cNvSpPr/>
                <p:nvPr/>
              </p:nvSpPr>
              <p:spPr>
                <a:xfrm>
                  <a:off x="542088" y="140933"/>
                  <a:ext cx="118575" cy="117825"/>
                </a:xfrm>
                <a:custGeom>
                  <a:rect b="b" l="l" r="r" t="t"/>
                  <a:pathLst>
                    <a:path extrusionOk="0" fill="none" h="4713" w="4743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" name="Google Shape;317;p13"/>
                <p:cNvSpPr/>
                <p:nvPr/>
              </p:nvSpPr>
              <p:spPr>
                <a:xfrm>
                  <a:off x="236836" y="1637488"/>
                  <a:ext cx="118575" cy="117825"/>
                </a:xfrm>
                <a:custGeom>
                  <a:rect b="b" l="l" r="r" t="t"/>
                  <a:pathLst>
                    <a:path extrusionOk="0" fill="none" h="4713" w="4743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8" name="Google Shape;318;p13"/>
              <p:cNvGrpSpPr/>
              <p:nvPr/>
            </p:nvGrpSpPr>
            <p:grpSpPr>
              <a:xfrm>
                <a:off x="79461" y="58200"/>
                <a:ext cx="428800" cy="1697125"/>
                <a:chOff x="79461" y="58200"/>
                <a:chExt cx="428800" cy="1697125"/>
              </a:xfrm>
            </p:grpSpPr>
            <p:sp>
              <p:nvSpPr>
                <p:cNvPr id="319" name="Google Shape;319;p13"/>
                <p:cNvSpPr/>
                <p:nvPr/>
              </p:nvSpPr>
              <p:spPr>
                <a:xfrm>
                  <a:off x="138597" y="176034"/>
                  <a:ext cx="334050" cy="1481225"/>
                </a:xfrm>
                <a:custGeom>
                  <a:rect b="b" l="l" r="r" t="t"/>
                  <a:pathLst>
                    <a:path extrusionOk="0" h="33163" w="7479">
                      <a:moveTo>
                        <a:pt x="6870" y="1"/>
                      </a:moveTo>
                      <a:lnTo>
                        <a:pt x="6870" y="8208"/>
                      </a:lnTo>
                      <a:cubicBezTo>
                        <a:pt x="5442" y="9636"/>
                        <a:pt x="3983" y="11095"/>
                        <a:pt x="2554" y="12524"/>
                      </a:cubicBezTo>
                      <a:cubicBezTo>
                        <a:pt x="1764" y="13344"/>
                        <a:pt x="943" y="14135"/>
                        <a:pt x="122" y="14986"/>
                      </a:cubicBezTo>
                      <a:cubicBezTo>
                        <a:pt x="62" y="15016"/>
                        <a:pt x="31" y="15047"/>
                        <a:pt x="1" y="15107"/>
                      </a:cubicBezTo>
                      <a:lnTo>
                        <a:pt x="1" y="15168"/>
                      </a:lnTo>
                      <a:lnTo>
                        <a:pt x="1" y="33162"/>
                      </a:lnTo>
                      <a:lnTo>
                        <a:pt x="578" y="33162"/>
                      </a:lnTo>
                      <a:lnTo>
                        <a:pt x="578" y="15351"/>
                      </a:lnTo>
                      <a:lnTo>
                        <a:pt x="2980" y="12949"/>
                      </a:lnTo>
                      <a:cubicBezTo>
                        <a:pt x="4408" y="11490"/>
                        <a:pt x="5928" y="10001"/>
                        <a:pt x="7387" y="8512"/>
                      </a:cubicBezTo>
                      <a:lnTo>
                        <a:pt x="7478" y="8420"/>
                      </a:lnTo>
                      <a:lnTo>
                        <a:pt x="747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" name="Google Shape;320;p13"/>
                <p:cNvSpPr/>
                <p:nvPr/>
              </p:nvSpPr>
              <p:spPr>
                <a:xfrm>
                  <a:off x="389686" y="58200"/>
                  <a:ext cx="118575" cy="117825"/>
                </a:xfrm>
                <a:custGeom>
                  <a:rect b="b" l="l" r="r" t="t"/>
                  <a:pathLst>
                    <a:path extrusionOk="0" fill="none" h="4713" w="4743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" name="Google Shape;321;p13"/>
                <p:cNvSpPr/>
                <p:nvPr/>
              </p:nvSpPr>
              <p:spPr>
                <a:xfrm>
                  <a:off x="79461" y="1637500"/>
                  <a:ext cx="118575" cy="117825"/>
                </a:xfrm>
                <a:custGeom>
                  <a:rect b="b" l="l" r="r" t="t"/>
                  <a:pathLst>
                    <a:path extrusionOk="0" fill="none" h="4713" w="4743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22" name="Google Shape;322;p13"/>
            <p:cNvGrpSpPr/>
            <p:nvPr/>
          </p:nvGrpSpPr>
          <p:grpSpPr>
            <a:xfrm flipH="1" rot="-5400000">
              <a:off x="8306336" y="2287683"/>
              <a:ext cx="581201" cy="1697125"/>
              <a:chOff x="79461" y="58200"/>
              <a:chExt cx="581201" cy="1697125"/>
            </a:xfrm>
          </p:grpSpPr>
          <p:grpSp>
            <p:nvGrpSpPr>
              <p:cNvPr id="323" name="Google Shape;323;p13"/>
              <p:cNvGrpSpPr/>
              <p:nvPr/>
            </p:nvGrpSpPr>
            <p:grpSpPr>
              <a:xfrm>
                <a:off x="236836" y="140933"/>
                <a:ext cx="423826" cy="1614380"/>
                <a:chOff x="236836" y="140933"/>
                <a:chExt cx="423826" cy="1614380"/>
              </a:xfrm>
            </p:grpSpPr>
            <p:sp>
              <p:nvSpPr>
                <p:cNvPr id="324" name="Google Shape;324;p13"/>
                <p:cNvSpPr/>
                <p:nvPr/>
              </p:nvSpPr>
              <p:spPr>
                <a:xfrm>
                  <a:off x="292013" y="249370"/>
                  <a:ext cx="334005" cy="1407885"/>
                </a:xfrm>
                <a:custGeom>
                  <a:rect b="b" l="l" r="r" t="t"/>
                  <a:pathLst>
                    <a:path extrusionOk="0" h="31521" w="7478">
                      <a:moveTo>
                        <a:pt x="6870" y="0"/>
                      </a:moveTo>
                      <a:lnTo>
                        <a:pt x="6870" y="8177"/>
                      </a:lnTo>
                      <a:cubicBezTo>
                        <a:pt x="5441" y="9636"/>
                        <a:pt x="3982" y="11094"/>
                        <a:pt x="2554" y="12493"/>
                      </a:cubicBezTo>
                      <a:lnTo>
                        <a:pt x="122" y="14924"/>
                      </a:lnTo>
                      <a:lnTo>
                        <a:pt x="31" y="15046"/>
                      </a:lnTo>
                      <a:lnTo>
                        <a:pt x="1" y="15107"/>
                      </a:lnTo>
                      <a:cubicBezTo>
                        <a:pt x="1" y="15167"/>
                        <a:pt x="1" y="15228"/>
                        <a:pt x="1" y="15289"/>
                      </a:cubicBezTo>
                      <a:lnTo>
                        <a:pt x="1" y="31520"/>
                      </a:lnTo>
                      <a:lnTo>
                        <a:pt x="578" y="31520"/>
                      </a:lnTo>
                      <a:lnTo>
                        <a:pt x="578" y="15319"/>
                      </a:lnTo>
                      <a:cubicBezTo>
                        <a:pt x="1368" y="14529"/>
                        <a:pt x="2189" y="13739"/>
                        <a:pt x="2979" y="12918"/>
                      </a:cubicBezTo>
                      <a:cubicBezTo>
                        <a:pt x="4438" y="11490"/>
                        <a:pt x="5928" y="9970"/>
                        <a:pt x="7387" y="8511"/>
                      </a:cubicBezTo>
                      <a:lnTo>
                        <a:pt x="7478" y="8420"/>
                      </a:lnTo>
                      <a:lnTo>
                        <a:pt x="747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13"/>
                <p:cNvSpPr/>
                <p:nvPr/>
              </p:nvSpPr>
              <p:spPr>
                <a:xfrm>
                  <a:off x="542088" y="140933"/>
                  <a:ext cx="118575" cy="117825"/>
                </a:xfrm>
                <a:custGeom>
                  <a:rect b="b" l="l" r="r" t="t"/>
                  <a:pathLst>
                    <a:path extrusionOk="0" fill="none" h="4713" w="4743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13"/>
                <p:cNvSpPr/>
                <p:nvPr/>
              </p:nvSpPr>
              <p:spPr>
                <a:xfrm>
                  <a:off x="236836" y="1637488"/>
                  <a:ext cx="118575" cy="117825"/>
                </a:xfrm>
                <a:custGeom>
                  <a:rect b="b" l="l" r="r" t="t"/>
                  <a:pathLst>
                    <a:path extrusionOk="0" fill="none" h="4713" w="4743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7" name="Google Shape;327;p13"/>
              <p:cNvGrpSpPr/>
              <p:nvPr/>
            </p:nvGrpSpPr>
            <p:grpSpPr>
              <a:xfrm>
                <a:off x="79461" y="58200"/>
                <a:ext cx="428800" cy="1697125"/>
                <a:chOff x="79461" y="58200"/>
                <a:chExt cx="428800" cy="1697125"/>
              </a:xfrm>
            </p:grpSpPr>
            <p:sp>
              <p:nvSpPr>
                <p:cNvPr id="328" name="Google Shape;328;p13"/>
                <p:cNvSpPr/>
                <p:nvPr/>
              </p:nvSpPr>
              <p:spPr>
                <a:xfrm>
                  <a:off x="138597" y="176034"/>
                  <a:ext cx="334050" cy="1481225"/>
                </a:xfrm>
                <a:custGeom>
                  <a:rect b="b" l="l" r="r" t="t"/>
                  <a:pathLst>
                    <a:path extrusionOk="0" h="33163" w="7479">
                      <a:moveTo>
                        <a:pt x="6870" y="1"/>
                      </a:moveTo>
                      <a:lnTo>
                        <a:pt x="6870" y="8208"/>
                      </a:lnTo>
                      <a:cubicBezTo>
                        <a:pt x="5442" y="9636"/>
                        <a:pt x="3983" y="11095"/>
                        <a:pt x="2554" y="12524"/>
                      </a:cubicBezTo>
                      <a:cubicBezTo>
                        <a:pt x="1764" y="13344"/>
                        <a:pt x="943" y="14135"/>
                        <a:pt x="122" y="14986"/>
                      </a:cubicBezTo>
                      <a:cubicBezTo>
                        <a:pt x="62" y="15016"/>
                        <a:pt x="31" y="15047"/>
                        <a:pt x="1" y="15107"/>
                      </a:cubicBezTo>
                      <a:lnTo>
                        <a:pt x="1" y="15168"/>
                      </a:lnTo>
                      <a:lnTo>
                        <a:pt x="1" y="33162"/>
                      </a:lnTo>
                      <a:lnTo>
                        <a:pt x="578" y="33162"/>
                      </a:lnTo>
                      <a:lnTo>
                        <a:pt x="578" y="15351"/>
                      </a:lnTo>
                      <a:lnTo>
                        <a:pt x="2980" y="12949"/>
                      </a:lnTo>
                      <a:cubicBezTo>
                        <a:pt x="4408" y="11490"/>
                        <a:pt x="5928" y="10001"/>
                        <a:pt x="7387" y="8512"/>
                      </a:cubicBezTo>
                      <a:lnTo>
                        <a:pt x="7478" y="8420"/>
                      </a:lnTo>
                      <a:lnTo>
                        <a:pt x="747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13"/>
                <p:cNvSpPr/>
                <p:nvPr/>
              </p:nvSpPr>
              <p:spPr>
                <a:xfrm>
                  <a:off x="389686" y="58200"/>
                  <a:ext cx="118575" cy="117825"/>
                </a:xfrm>
                <a:custGeom>
                  <a:rect b="b" l="l" r="r" t="t"/>
                  <a:pathLst>
                    <a:path extrusionOk="0" fill="none" h="4713" w="4743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13"/>
                <p:cNvSpPr/>
                <p:nvPr/>
              </p:nvSpPr>
              <p:spPr>
                <a:xfrm>
                  <a:off x="79461" y="1637500"/>
                  <a:ext cx="118575" cy="117825"/>
                </a:xfrm>
                <a:custGeom>
                  <a:rect b="b" l="l" r="r" t="t"/>
                  <a:pathLst>
                    <a:path extrusionOk="0" fill="none" h="4713" w="4743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31" name="Google Shape;331;p13"/>
            <p:cNvSpPr/>
            <p:nvPr/>
          </p:nvSpPr>
          <p:spPr>
            <a:xfrm>
              <a:off x="8620769" y="3295674"/>
              <a:ext cx="640686" cy="136629"/>
            </a:xfrm>
            <a:custGeom>
              <a:rect b="b" l="l" r="r" t="t"/>
              <a:pathLst>
                <a:path extrusionOk="0" h="3131" w="14682">
                  <a:moveTo>
                    <a:pt x="426" y="0"/>
                  </a:moveTo>
                  <a:lnTo>
                    <a:pt x="0" y="395"/>
                  </a:lnTo>
                  <a:lnTo>
                    <a:pt x="2736" y="3131"/>
                  </a:lnTo>
                  <a:lnTo>
                    <a:pt x="14681" y="3131"/>
                  </a:lnTo>
                  <a:lnTo>
                    <a:pt x="14681" y="2553"/>
                  </a:lnTo>
                  <a:lnTo>
                    <a:pt x="2979" y="2553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8631373" y="3712149"/>
              <a:ext cx="630082" cy="127378"/>
            </a:xfrm>
            <a:custGeom>
              <a:rect b="b" l="l" r="r" t="t"/>
              <a:pathLst>
                <a:path extrusionOk="0" h="2919" w="14439">
                  <a:moveTo>
                    <a:pt x="2493" y="0"/>
                  </a:moveTo>
                  <a:lnTo>
                    <a:pt x="0" y="2493"/>
                  </a:lnTo>
                  <a:lnTo>
                    <a:pt x="395" y="2918"/>
                  </a:lnTo>
                  <a:lnTo>
                    <a:pt x="2736" y="578"/>
                  </a:lnTo>
                  <a:lnTo>
                    <a:pt x="14438" y="578"/>
                  </a:lnTo>
                  <a:lnTo>
                    <a:pt x="14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" name="Google Shape;333;p13"/>
          <p:cNvGrpSpPr/>
          <p:nvPr/>
        </p:nvGrpSpPr>
        <p:grpSpPr>
          <a:xfrm>
            <a:off x="8620769" y="604477"/>
            <a:ext cx="640686" cy="543853"/>
            <a:chOff x="8620769" y="639586"/>
            <a:chExt cx="640686" cy="543853"/>
          </a:xfrm>
        </p:grpSpPr>
        <p:sp>
          <p:nvSpPr>
            <p:cNvPr id="334" name="Google Shape;334;p13"/>
            <p:cNvSpPr/>
            <p:nvPr/>
          </p:nvSpPr>
          <p:spPr>
            <a:xfrm>
              <a:off x="8620769" y="639586"/>
              <a:ext cx="640686" cy="136629"/>
            </a:xfrm>
            <a:custGeom>
              <a:rect b="b" l="l" r="r" t="t"/>
              <a:pathLst>
                <a:path extrusionOk="0" h="3131" w="14682">
                  <a:moveTo>
                    <a:pt x="426" y="0"/>
                  </a:moveTo>
                  <a:lnTo>
                    <a:pt x="0" y="395"/>
                  </a:lnTo>
                  <a:lnTo>
                    <a:pt x="2736" y="3131"/>
                  </a:lnTo>
                  <a:lnTo>
                    <a:pt x="14681" y="3131"/>
                  </a:lnTo>
                  <a:lnTo>
                    <a:pt x="14681" y="2553"/>
                  </a:lnTo>
                  <a:lnTo>
                    <a:pt x="2979" y="2553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8631373" y="1056062"/>
              <a:ext cx="630082" cy="127378"/>
            </a:xfrm>
            <a:custGeom>
              <a:rect b="b" l="l" r="r" t="t"/>
              <a:pathLst>
                <a:path extrusionOk="0" h="2919" w="14439">
                  <a:moveTo>
                    <a:pt x="2493" y="0"/>
                  </a:moveTo>
                  <a:lnTo>
                    <a:pt x="0" y="2493"/>
                  </a:lnTo>
                  <a:lnTo>
                    <a:pt x="395" y="2918"/>
                  </a:lnTo>
                  <a:lnTo>
                    <a:pt x="2736" y="578"/>
                  </a:lnTo>
                  <a:lnTo>
                    <a:pt x="14438" y="578"/>
                  </a:lnTo>
                  <a:lnTo>
                    <a:pt x="144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4"/>
          <p:cNvSpPr txBox="1"/>
          <p:nvPr>
            <p:ph type="title"/>
          </p:nvPr>
        </p:nvSpPr>
        <p:spPr>
          <a:xfrm>
            <a:off x="2601150" y="3162600"/>
            <a:ext cx="39417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8" name="Google Shape;338;p14"/>
          <p:cNvSpPr txBox="1"/>
          <p:nvPr>
            <p:ph idx="1" type="subTitle"/>
          </p:nvPr>
        </p:nvSpPr>
        <p:spPr>
          <a:xfrm>
            <a:off x="1776005" y="1484125"/>
            <a:ext cx="5592000" cy="171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339" name="Google Shape;339;p14"/>
          <p:cNvGrpSpPr/>
          <p:nvPr/>
        </p:nvGrpSpPr>
        <p:grpSpPr>
          <a:xfrm flipH="1">
            <a:off x="7586434" y="1581995"/>
            <a:ext cx="2290315" cy="1518337"/>
            <a:chOff x="-736445" y="1581995"/>
            <a:chExt cx="2290315" cy="1518337"/>
          </a:xfrm>
        </p:grpSpPr>
        <p:sp>
          <p:nvSpPr>
            <p:cNvPr id="340" name="Google Shape;340;p14"/>
            <p:cNvSpPr/>
            <p:nvPr/>
          </p:nvSpPr>
          <p:spPr>
            <a:xfrm>
              <a:off x="1109379" y="2803495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1" name="Google Shape;341;p14"/>
            <p:cNvGrpSpPr/>
            <p:nvPr/>
          </p:nvGrpSpPr>
          <p:grpSpPr>
            <a:xfrm>
              <a:off x="-736445" y="1581995"/>
              <a:ext cx="2290315" cy="1518337"/>
              <a:chOff x="-565732" y="1582220"/>
              <a:chExt cx="2290315" cy="1518337"/>
            </a:xfrm>
          </p:grpSpPr>
          <p:sp>
            <p:nvSpPr>
              <p:cNvPr id="342" name="Google Shape;342;p14"/>
              <p:cNvSpPr/>
              <p:nvPr/>
            </p:nvSpPr>
            <p:spPr>
              <a:xfrm>
                <a:off x="-565732" y="2486098"/>
                <a:ext cx="1862289" cy="395491"/>
              </a:xfrm>
              <a:custGeom>
                <a:rect b="b" l="l" r="r" t="t"/>
                <a:pathLst>
                  <a:path extrusionOk="0" h="4803" w="22615">
                    <a:moveTo>
                      <a:pt x="1" y="0"/>
                    </a:moveTo>
                    <a:lnTo>
                      <a:pt x="1" y="365"/>
                    </a:lnTo>
                    <a:lnTo>
                      <a:pt x="11429" y="365"/>
                    </a:lnTo>
                    <a:lnTo>
                      <a:pt x="11460" y="395"/>
                    </a:lnTo>
                    <a:lnTo>
                      <a:pt x="13010" y="1945"/>
                    </a:lnTo>
                    <a:cubicBezTo>
                      <a:pt x="13922" y="2857"/>
                      <a:pt x="14894" y="3830"/>
                      <a:pt x="15837" y="4742"/>
                    </a:cubicBezTo>
                    <a:lnTo>
                      <a:pt x="15897" y="4803"/>
                    </a:lnTo>
                    <a:lnTo>
                      <a:pt x="22615" y="4803"/>
                    </a:lnTo>
                    <a:lnTo>
                      <a:pt x="22615" y="4408"/>
                    </a:lnTo>
                    <a:lnTo>
                      <a:pt x="16049" y="4408"/>
                    </a:lnTo>
                    <a:cubicBezTo>
                      <a:pt x="15107" y="3526"/>
                      <a:pt x="14195" y="2584"/>
                      <a:pt x="13283" y="1672"/>
                    </a:cubicBezTo>
                    <a:cubicBezTo>
                      <a:pt x="12767" y="1155"/>
                      <a:pt x="12250" y="638"/>
                      <a:pt x="11733" y="122"/>
                    </a:cubicBezTo>
                    <a:lnTo>
                      <a:pt x="11703" y="91"/>
                    </a:lnTo>
                    <a:cubicBezTo>
                      <a:pt x="11672" y="61"/>
                      <a:pt x="11642" y="61"/>
                      <a:pt x="11612" y="31"/>
                    </a:cubicBezTo>
                    <a:lnTo>
                      <a:pt x="115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43" name="Google Shape;343;p14"/>
              <p:cNvGrpSpPr/>
              <p:nvPr/>
            </p:nvGrpSpPr>
            <p:grpSpPr>
              <a:xfrm>
                <a:off x="-565732" y="1582220"/>
                <a:ext cx="2290315" cy="435914"/>
                <a:chOff x="-565732" y="1582220"/>
                <a:chExt cx="2290315" cy="435914"/>
              </a:xfrm>
            </p:grpSpPr>
            <p:sp>
              <p:nvSpPr>
                <p:cNvPr id="344" name="Google Shape;344;p14"/>
                <p:cNvSpPr/>
                <p:nvPr/>
              </p:nvSpPr>
              <p:spPr>
                <a:xfrm>
                  <a:off x="-565732" y="1622561"/>
                  <a:ext cx="2202713" cy="395573"/>
                </a:xfrm>
                <a:custGeom>
                  <a:rect b="b" l="l" r="r" t="t"/>
                  <a:pathLst>
                    <a:path extrusionOk="0" h="4804" w="26749">
                      <a:moveTo>
                        <a:pt x="14803" y="1"/>
                      </a:moveTo>
                      <a:lnTo>
                        <a:pt x="10457" y="4347"/>
                      </a:lnTo>
                      <a:lnTo>
                        <a:pt x="10396" y="4408"/>
                      </a:lnTo>
                      <a:lnTo>
                        <a:pt x="10396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0517" y="4803"/>
                      </a:lnTo>
                      <a:lnTo>
                        <a:pt x="10548" y="4773"/>
                      </a:lnTo>
                      <a:cubicBezTo>
                        <a:pt x="10609" y="4742"/>
                        <a:pt x="10639" y="4712"/>
                        <a:pt x="10700" y="4651"/>
                      </a:cubicBezTo>
                      <a:lnTo>
                        <a:pt x="10730" y="4621"/>
                      </a:lnTo>
                      <a:lnTo>
                        <a:pt x="14955" y="365"/>
                      </a:lnTo>
                      <a:lnTo>
                        <a:pt x="26749" y="365"/>
                      </a:lnTo>
                      <a:lnTo>
                        <a:pt x="267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" name="Google Shape;345;p14"/>
                <p:cNvSpPr/>
                <p:nvPr/>
              </p:nvSpPr>
              <p:spPr>
                <a:xfrm>
                  <a:off x="1606008" y="1582220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6" name="Google Shape;346;p14"/>
              <p:cNvGrpSpPr/>
              <p:nvPr/>
            </p:nvGrpSpPr>
            <p:grpSpPr>
              <a:xfrm>
                <a:off x="-565732" y="1759770"/>
                <a:ext cx="1948882" cy="441085"/>
                <a:chOff x="-565732" y="1759770"/>
                <a:chExt cx="1948882" cy="441085"/>
              </a:xfrm>
            </p:grpSpPr>
            <p:sp>
              <p:nvSpPr>
                <p:cNvPr id="347" name="Google Shape;347;p14"/>
                <p:cNvSpPr/>
                <p:nvPr/>
              </p:nvSpPr>
              <p:spPr>
                <a:xfrm>
                  <a:off x="-565732" y="1805281"/>
                  <a:ext cx="1862289" cy="395573"/>
                </a:xfrm>
                <a:custGeom>
                  <a:rect b="b" l="l" r="r" t="t"/>
                  <a:pathLst>
                    <a:path extrusionOk="0" h="4804" w="22615">
                      <a:moveTo>
                        <a:pt x="15867" y="1"/>
                      </a:moveTo>
                      <a:lnTo>
                        <a:pt x="15806" y="61"/>
                      </a:lnTo>
                      <a:cubicBezTo>
                        <a:pt x="14864" y="973"/>
                        <a:pt x="13922" y="1946"/>
                        <a:pt x="12980" y="2858"/>
                      </a:cubicBezTo>
                      <a:lnTo>
                        <a:pt x="11460" y="4408"/>
                      </a:lnTo>
                      <a:lnTo>
                        <a:pt x="11429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1581" y="4803"/>
                      </a:lnTo>
                      <a:lnTo>
                        <a:pt x="11612" y="4773"/>
                      </a:lnTo>
                      <a:cubicBezTo>
                        <a:pt x="11642" y="4742"/>
                        <a:pt x="11672" y="4712"/>
                        <a:pt x="11703" y="4681"/>
                      </a:cubicBezTo>
                      <a:lnTo>
                        <a:pt x="11733" y="4681"/>
                      </a:lnTo>
                      <a:lnTo>
                        <a:pt x="13283" y="3131"/>
                      </a:lnTo>
                      <a:cubicBezTo>
                        <a:pt x="14165" y="2219"/>
                        <a:pt x="15107" y="1277"/>
                        <a:pt x="16049" y="365"/>
                      </a:cubicBezTo>
                      <a:lnTo>
                        <a:pt x="22615" y="365"/>
                      </a:lnTo>
                      <a:lnTo>
                        <a:pt x="2261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" name="Google Shape;348;p14"/>
                <p:cNvSpPr/>
                <p:nvPr/>
              </p:nvSpPr>
              <p:spPr>
                <a:xfrm>
                  <a:off x="1264575" y="1759770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9" name="Google Shape;349;p14"/>
              <p:cNvGrpSpPr/>
              <p:nvPr/>
            </p:nvGrpSpPr>
            <p:grpSpPr>
              <a:xfrm>
                <a:off x="-390503" y="2295383"/>
                <a:ext cx="1572778" cy="118575"/>
                <a:chOff x="-390503" y="2295383"/>
                <a:chExt cx="1572778" cy="118575"/>
              </a:xfrm>
            </p:grpSpPr>
            <p:sp>
              <p:nvSpPr>
                <p:cNvPr id="350" name="Google Shape;350;p14"/>
                <p:cNvSpPr/>
                <p:nvPr/>
              </p:nvSpPr>
              <p:spPr>
                <a:xfrm>
                  <a:off x="-390503" y="2338374"/>
                  <a:ext cx="1474350" cy="32608"/>
                </a:xfrm>
                <a:custGeom>
                  <a:rect b="b" l="l" r="r" t="t"/>
                  <a:pathLst>
                    <a:path extrusionOk="0" h="396" w="17904">
                      <a:moveTo>
                        <a:pt x="0" y="1"/>
                      </a:moveTo>
                      <a:lnTo>
                        <a:pt x="0" y="396"/>
                      </a:lnTo>
                      <a:lnTo>
                        <a:pt x="17903" y="396"/>
                      </a:lnTo>
                      <a:lnTo>
                        <a:pt x="179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" name="Google Shape;351;p14"/>
                <p:cNvSpPr/>
                <p:nvPr/>
              </p:nvSpPr>
              <p:spPr>
                <a:xfrm>
                  <a:off x="1063700" y="2295383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2" name="Google Shape;352;p14"/>
              <p:cNvGrpSpPr/>
              <p:nvPr/>
            </p:nvGrpSpPr>
            <p:grpSpPr>
              <a:xfrm>
                <a:off x="-565732" y="2666266"/>
                <a:ext cx="2239329" cy="434292"/>
                <a:chOff x="-565732" y="2666266"/>
                <a:chExt cx="2239329" cy="434292"/>
              </a:xfrm>
            </p:grpSpPr>
            <p:sp>
              <p:nvSpPr>
                <p:cNvPr id="353" name="Google Shape;353;p14"/>
                <p:cNvSpPr/>
                <p:nvPr/>
              </p:nvSpPr>
              <p:spPr>
                <a:xfrm>
                  <a:off x="-565732" y="2666266"/>
                  <a:ext cx="2165163" cy="393021"/>
                </a:xfrm>
                <a:custGeom>
                  <a:rect b="b" l="l" r="r" t="t"/>
                  <a:pathLst>
                    <a:path extrusionOk="0" h="4773" w="26293">
                      <a:moveTo>
                        <a:pt x="1" y="1"/>
                      </a:moveTo>
                      <a:lnTo>
                        <a:pt x="1" y="396"/>
                      </a:lnTo>
                      <a:lnTo>
                        <a:pt x="10396" y="396"/>
                      </a:lnTo>
                      <a:lnTo>
                        <a:pt x="10457" y="457"/>
                      </a:lnTo>
                      <a:lnTo>
                        <a:pt x="14803" y="4773"/>
                      </a:lnTo>
                      <a:lnTo>
                        <a:pt x="26293" y="4773"/>
                      </a:lnTo>
                      <a:cubicBezTo>
                        <a:pt x="26171" y="4712"/>
                        <a:pt x="26050" y="4560"/>
                        <a:pt x="25928" y="4438"/>
                      </a:cubicBezTo>
                      <a:lnTo>
                        <a:pt x="14986" y="4438"/>
                      </a:lnTo>
                      <a:lnTo>
                        <a:pt x="10730" y="183"/>
                      </a:lnTo>
                      <a:cubicBezTo>
                        <a:pt x="10700" y="183"/>
                        <a:pt x="10700" y="183"/>
                        <a:pt x="10700" y="153"/>
                      </a:cubicBezTo>
                      <a:cubicBezTo>
                        <a:pt x="10639" y="92"/>
                        <a:pt x="10609" y="61"/>
                        <a:pt x="10548" y="31"/>
                      </a:cubicBezTo>
                      <a:lnTo>
                        <a:pt x="104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4" name="Google Shape;354;p14"/>
                <p:cNvSpPr/>
                <p:nvPr/>
              </p:nvSpPr>
              <p:spPr>
                <a:xfrm>
                  <a:off x="1555022" y="2981983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355" name="Google Shape;355;p14"/>
          <p:cNvGrpSpPr/>
          <p:nvPr/>
        </p:nvGrpSpPr>
        <p:grpSpPr>
          <a:xfrm>
            <a:off x="-736445" y="1581995"/>
            <a:ext cx="2290315" cy="1518337"/>
            <a:chOff x="-736445" y="1581995"/>
            <a:chExt cx="2290315" cy="1518337"/>
          </a:xfrm>
        </p:grpSpPr>
        <p:sp>
          <p:nvSpPr>
            <p:cNvPr id="356" name="Google Shape;356;p14"/>
            <p:cNvSpPr/>
            <p:nvPr/>
          </p:nvSpPr>
          <p:spPr>
            <a:xfrm>
              <a:off x="1109379" y="2803495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7" name="Google Shape;357;p14"/>
            <p:cNvGrpSpPr/>
            <p:nvPr/>
          </p:nvGrpSpPr>
          <p:grpSpPr>
            <a:xfrm>
              <a:off x="-736445" y="1581995"/>
              <a:ext cx="2290315" cy="1518337"/>
              <a:chOff x="-565732" y="1582220"/>
              <a:chExt cx="2290315" cy="1518337"/>
            </a:xfrm>
          </p:grpSpPr>
          <p:sp>
            <p:nvSpPr>
              <p:cNvPr id="358" name="Google Shape;358;p14"/>
              <p:cNvSpPr/>
              <p:nvPr/>
            </p:nvSpPr>
            <p:spPr>
              <a:xfrm>
                <a:off x="-565732" y="2486098"/>
                <a:ext cx="1862289" cy="395491"/>
              </a:xfrm>
              <a:custGeom>
                <a:rect b="b" l="l" r="r" t="t"/>
                <a:pathLst>
                  <a:path extrusionOk="0" h="4803" w="22615">
                    <a:moveTo>
                      <a:pt x="1" y="0"/>
                    </a:moveTo>
                    <a:lnTo>
                      <a:pt x="1" y="365"/>
                    </a:lnTo>
                    <a:lnTo>
                      <a:pt x="11429" y="365"/>
                    </a:lnTo>
                    <a:lnTo>
                      <a:pt x="11460" y="395"/>
                    </a:lnTo>
                    <a:lnTo>
                      <a:pt x="13010" y="1945"/>
                    </a:lnTo>
                    <a:cubicBezTo>
                      <a:pt x="13922" y="2857"/>
                      <a:pt x="14894" y="3830"/>
                      <a:pt x="15837" y="4742"/>
                    </a:cubicBezTo>
                    <a:lnTo>
                      <a:pt x="15897" y="4803"/>
                    </a:lnTo>
                    <a:lnTo>
                      <a:pt x="22615" y="4803"/>
                    </a:lnTo>
                    <a:lnTo>
                      <a:pt x="22615" y="4408"/>
                    </a:lnTo>
                    <a:lnTo>
                      <a:pt x="16049" y="4408"/>
                    </a:lnTo>
                    <a:cubicBezTo>
                      <a:pt x="15107" y="3526"/>
                      <a:pt x="14195" y="2584"/>
                      <a:pt x="13283" y="1672"/>
                    </a:cubicBezTo>
                    <a:cubicBezTo>
                      <a:pt x="12767" y="1155"/>
                      <a:pt x="12250" y="638"/>
                      <a:pt x="11733" y="122"/>
                    </a:cubicBezTo>
                    <a:lnTo>
                      <a:pt x="11703" y="91"/>
                    </a:lnTo>
                    <a:cubicBezTo>
                      <a:pt x="11672" y="61"/>
                      <a:pt x="11642" y="61"/>
                      <a:pt x="11612" y="31"/>
                    </a:cubicBezTo>
                    <a:lnTo>
                      <a:pt x="115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59" name="Google Shape;359;p14"/>
              <p:cNvGrpSpPr/>
              <p:nvPr/>
            </p:nvGrpSpPr>
            <p:grpSpPr>
              <a:xfrm>
                <a:off x="-565732" y="1582220"/>
                <a:ext cx="2290315" cy="435914"/>
                <a:chOff x="-565732" y="1582220"/>
                <a:chExt cx="2290315" cy="435914"/>
              </a:xfrm>
            </p:grpSpPr>
            <p:sp>
              <p:nvSpPr>
                <p:cNvPr id="360" name="Google Shape;360;p14"/>
                <p:cNvSpPr/>
                <p:nvPr/>
              </p:nvSpPr>
              <p:spPr>
                <a:xfrm>
                  <a:off x="-565732" y="1622561"/>
                  <a:ext cx="2202713" cy="395573"/>
                </a:xfrm>
                <a:custGeom>
                  <a:rect b="b" l="l" r="r" t="t"/>
                  <a:pathLst>
                    <a:path extrusionOk="0" h="4804" w="26749">
                      <a:moveTo>
                        <a:pt x="14803" y="1"/>
                      </a:moveTo>
                      <a:lnTo>
                        <a:pt x="10457" y="4347"/>
                      </a:lnTo>
                      <a:lnTo>
                        <a:pt x="10396" y="4408"/>
                      </a:lnTo>
                      <a:lnTo>
                        <a:pt x="10396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0517" y="4803"/>
                      </a:lnTo>
                      <a:lnTo>
                        <a:pt x="10548" y="4773"/>
                      </a:lnTo>
                      <a:cubicBezTo>
                        <a:pt x="10609" y="4742"/>
                        <a:pt x="10639" y="4712"/>
                        <a:pt x="10700" y="4651"/>
                      </a:cubicBezTo>
                      <a:lnTo>
                        <a:pt x="10730" y="4621"/>
                      </a:lnTo>
                      <a:lnTo>
                        <a:pt x="14955" y="365"/>
                      </a:lnTo>
                      <a:lnTo>
                        <a:pt x="26749" y="365"/>
                      </a:lnTo>
                      <a:lnTo>
                        <a:pt x="267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" name="Google Shape;361;p14"/>
                <p:cNvSpPr/>
                <p:nvPr/>
              </p:nvSpPr>
              <p:spPr>
                <a:xfrm>
                  <a:off x="1606008" y="1582220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2" name="Google Shape;362;p14"/>
              <p:cNvGrpSpPr/>
              <p:nvPr/>
            </p:nvGrpSpPr>
            <p:grpSpPr>
              <a:xfrm>
                <a:off x="-565732" y="1759770"/>
                <a:ext cx="1948882" cy="441085"/>
                <a:chOff x="-565732" y="1759770"/>
                <a:chExt cx="1948882" cy="441085"/>
              </a:xfrm>
            </p:grpSpPr>
            <p:sp>
              <p:nvSpPr>
                <p:cNvPr id="363" name="Google Shape;363;p14"/>
                <p:cNvSpPr/>
                <p:nvPr/>
              </p:nvSpPr>
              <p:spPr>
                <a:xfrm>
                  <a:off x="-565732" y="1805281"/>
                  <a:ext cx="1862289" cy="395573"/>
                </a:xfrm>
                <a:custGeom>
                  <a:rect b="b" l="l" r="r" t="t"/>
                  <a:pathLst>
                    <a:path extrusionOk="0" h="4804" w="22615">
                      <a:moveTo>
                        <a:pt x="15867" y="1"/>
                      </a:moveTo>
                      <a:lnTo>
                        <a:pt x="15806" y="61"/>
                      </a:lnTo>
                      <a:cubicBezTo>
                        <a:pt x="14864" y="973"/>
                        <a:pt x="13922" y="1946"/>
                        <a:pt x="12980" y="2858"/>
                      </a:cubicBezTo>
                      <a:lnTo>
                        <a:pt x="11460" y="4408"/>
                      </a:lnTo>
                      <a:lnTo>
                        <a:pt x="11429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1581" y="4803"/>
                      </a:lnTo>
                      <a:lnTo>
                        <a:pt x="11612" y="4773"/>
                      </a:lnTo>
                      <a:cubicBezTo>
                        <a:pt x="11642" y="4742"/>
                        <a:pt x="11672" y="4712"/>
                        <a:pt x="11703" y="4681"/>
                      </a:cubicBezTo>
                      <a:lnTo>
                        <a:pt x="11733" y="4681"/>
                      </a:lnTo>
                      <a:lnTo>
                        <a:pt x="13283" y="3131"/>
                      </a:lnTo>
                      <a:cubicBezTo>
                        <a:pt x="14165" y="2219"/>
                        <a:pt x="15107" y="1277"/>
                        <a:pt x="16049" y="365"/>
                      </a:cubicBezTo>
                      <a:lnTo>
                        <a:pt x="22615" y="365"/>
                      </a:lnTo>
                      <a:lnTo>
                        <a:pt x="2261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" name="Google Shape;364;p14"/>
                <p:cNvSpPr/>
                <p:nvPr/>
              </p:nvSpPr>
              <p:spPr>
                <a:xfrm>
                  <a:off x="1264575" y="1759770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5" name="Google Shape;365;p14"/>
              <p:cNvGrpSpPr/>
              <p:nvPr/>
            </p:nvGrpSpPr>
            <p:grpSpPr>
              <a:xfrm>
                <a:off x="-390503" y="2295383"/>
                <a:ext cx="1572778" cy="118575"/>
                <a:chOff x="-390503" y="2295383"/>
                <a:chExt cx="1572778" cy="118575"/>
              </a:xfrm>
            </p:grpSpPr>
            <p:sp>
              <p:nvSpPr>
                <p:cNvPr id="366" name="Google Shape;366;p14"/>
                <p:cNvSpPr/>
                <p:nvPr/>
              </p:nvSpPr>
              <p:spPr>
                <a:xfrm>
                  <a:off x="-390503" y="2338374"/>
                  <a:ext cx="1474350" cy="32608"/>
                </a:xfrm>
                <a:custGeom>
                  <a:rect b="b" l="l" r="r" t="t"/>
                  <a:pathLst>
                    <a:path extrusionOk="0" h="396" w="17904">
                      <a:moveTo>
                        <a:pt x="0" y="1"/>
                      </a:moveTo>
                      <a:lnTo>
                        <a:pt x="0" y="396"/>
                      </a:lnTo>
                      <a:lnTo>
                        <a:pt x="17903" y="396"/>
                      </a:lnTo>
                      <a:lnTo>
                        <a:pt x="179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" name="Google Shape;367;p14"/>
                <p:cNvSpPr/>
                <p:nvPr/>
              </p:nvSpPr>
              <p:spPr>
                <a:xfrm>
                  <a:off x="1063700" y="2295383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8" name="Google Shape;368;p14"/>
              <p:cNvGrpSpPr/>
              <p:nvPr/>
            </p:nvGrpSpPr>
            <p:grpSpPr>
              <a:xfrm>
                <a:off x="-565732" y="2666266"/>
                <a:ext cx="2239329" cy="434292"/>
                <a:chOff x="-565732" y="2666266"/>
                <a:chExt cx="2239329" cy="434292"/>
              </a:xfrm>
            </p:grpSpPr>
            <p:sp>
              <p:nvSpPr>
                <p:cNvPr id="369" name="Google Shape;369;p14"/>
                <p:cNvSpPr/>
                <p:nvPr/>
              </p:nvSpPr>
              <p:spPr>
                <a:xfrm>
                  <a:off x="-565732" y="2666266"/>
                  <a:ext cx="2165163" cy="393021"/>
                </a:xfrm>
                <a:custGeom>
                  <a:rect b="b" l="l" r="r" t="t"/>
                  <a:pathLst>
                    <a:path extrusionOk="0" h="4773" w="26293">
                      <a:moveTo>
                        <a:pt x="1" y="1"/>
                      </a:moveTo>
                      <a:lnTo>
                        <a:pt x="1" y="396"/>
                      </a:lnTo>
                      <a:lnTo>
                        <a:pt x="10396" y="396"/>
                      </a:lnTo>
                      <a:lnTo>
                        <a:pt x="10457" y="457"/>
                      </a:lnTo>
                      <a:lnTo>
                        <a:pt x="14803" y="4773"/>
                      </a:lnTo>
                      <a:lnTo>
                        <a:pt x="26293" y="4773"/>
                      </a:lnTo>
                      <a:cubicBezTo>
                        <a:pt x="26171" y="4712"/>
                        <a:pt x="26050" y="4560"/>
                        <a:pt x="25928" y="4438"/>
                      </a:cubicBezTo>
                      <a:lnTo>
                        <a:pt x="14986" y="4438"/>
                      </a:lnTo>
                      <a:lnTo>
                        <a:pt x="10730" y="183"/>
                      </a:lnTo>
                      <a:cubicBezTo>
                        <a:pt x="10700" y="183"/>
                        <a:pt x="10700" y="183"/>
                        <a:pt x="10700" y="153"/>
                      </a:cubicBezTo>
                      <a:cubicBezTo>
                        <a:pt x="10639" y="92"/>
                        <a:pt x="10609" y="61"/>
                        <a:pt x="10548" y="31"/>
                      </a:cubicBezTo>
                      <a:lnTo>
                        <a:pt x="104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14"/>
                <p:cNvSpPr/>
                <p:nvPr/>
              </p:nvSpPr>
              <p:spPr>
                <a:xfrm>
                  <a:off x="1555022" y="2981983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371" name="Google Shape;371;p14"/>
          <p:cNvGrpSpPr/>
          <p:nvPr/>
        </p:nvGrpSpPr>
        <p:grpSpPr>
          <a:xfrm flipH="1" rot="10800000">
            <a:off x="3897588" y="4408140"/>
            <a:ext cx="482550" cy="1505350"/>
            <a:chOff x="3121150" y="-443725"/>
            <a:chExt cx="482550" cy="1505350"/>
          </a:xfrm>
        </p:grpSpPr>
        <p:sp>
          <p:nvSpPr>
            <p:cNvPr id="372" name="Google Shape;372;p14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4" name="Google Shape;374;p14"/>
          <p:cNvGrpSpPr/>
          <p:nvPr/>
        </p:nvGrpSpPr>
        <p:grpSpPr>
          <a:xfrm flipH="1" rot="10800000">
            <a:off x="2766863" y="4835190"/>
            <a:ext cx="929375" cy="1078300"/>
            <a:chOff x="1990425" y="-443725"/>
            <a:chExt cx="929375" cy="1078300"/>
          </a:xfrm>
        </p:grpSpPr>
        <p:sp>
          <p:nvSpPr>
            <p:cNvPr id="375" name="Google Shape;375;p14"/>
            <p:cNvSpPr/>
            <p:nvPr/>
          </p:nvSpPr>
          <p:spPr>
            <a:xfrm>
              <a:off x="1990425" y="-443725"/>
              <a:ext cx="826800" cy="1006875"/>
            </a:xfrm>
            <a:custGeom>
              <a:rect b="b" l="l" r="r" t="t"/>
              <a:pathLst>
                <a:path extrusionOk="0" fill="none" h="40275" w="33072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4"/>
            <p:cNvSpPr/>
            <p:nvPr/>
          </p:nvSpPr>
          <p:spPr>
            <a:xfrm>
              <a:off x="2801225" y="51600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7" name="Google Shape;377;p14"/>
          <p:cNvGrpSpPr/>
          <p:nvPr/>
        </p:nvGrpSpPr>
        <p:grpSpPr>
          <a:xfrm flipH="1" rot="10800000">
            <a:off x="2063963" y="4474240"/>
            <a:ext cx="1138350" cy="1439250"/>
            <a:chOff x="1287525" y="-443725"/>
            <a:chExt cx="1138350" cy="1439250"/>
          </a:xfrm>
        </p:grpSpPr>
        <p:sp>
          <p:nvSpPr>
            <p:cNvPr id="378" name="Google Shape;378;p14"/>
            <p:cNvSpPr/>
            <p:nvPr/>
          </p:nvSpPr>
          <p:spPr>
            <a:xfrm>
              <a:off x="128752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4"/>
            <p:cNvSpPr/>
            <p:nvPr/>
          </p:nvSpPr>
          <p:spPr>
            <a:xfrm>
              <a:off x="2307300" y="87695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" name="Google Shape;380;p14"/>
          <p:cNvGrpSpPr/>
          <p:nvPr/>
        </p:nvGrpSpPr>
        <p:grpSpPr>
          <a:xfrm flipH="1" rot="10800000">
            <a:off x="4772213" y="4408140"/>
            <a:ext cx="474200" cy="1505350"/>
            <a:chOff x="3995775" y="-443725"/>
            <a:chExt cx="474200" cy="1505350"/>
          </a:xfrm>
        </p:grpSpPr>
        <p:sp>
          <p:nvSpPr>
            <p:cNvPr id="381" name="Google Shape;381;p14"/>
            <p:cNvSpPr/>
            <p:nvPr/>
          </p:nvSpPr>
          <p:spPr>
            <a:xfrm>
              <a:off x="4042125" y="-443725"/>
              <a:ext cx="427850" cy="1386800"/>
            </a:xfrm>
            <a:custGeom>
              <a:rect b="b" l="l" r="r" t="t"/>
              <a:pathLst>
                <a:path extrusionOk="0" fill="none" h="55472" w="17114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3995775" y="943825"/>
              <a:ext cx="117825" cy="117800"/>
            </a:xfrm>
            <a:custGeom>
              <a:rect b="b" l="l" r="r" t="t"/>
              <a:pathLst>
                <a:path extrusionOk="0" fill="none" h="4712" w="4713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3" name="Google Shape;383;p14"/>
          <p:cNvGrpSpPr/>
          <p:nvPr/>
        </p:nvGrpSpPr>
        <p:grpSpPr>
          <a:xfrm flipH="1" rot="10800000">
            <a:off x="5456113" y="4835190"/>
            <a:ext cx="920275" cy="1078300"/>
            <a:chOff x="4679675" y="-443725"/>
            <a:chExt cx="920275" cy="1078300"/>
          </a:xfrm>
        </p:grpSpPr>
        <p:sp>
          <p:nvSpPr>
            <p:cNvPr id="384" name="Google Shape;384;p14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6" name="Google Shape;386;p14"/>
          <p:cNvGrpSpPr/>
          <p:nvPr/>
        </p:nvGrpSpPr>
        <p:grpSpPr>
          <a:xfrm flipH="1" rot="10800000">
            <a:off x="5950063" y="4474240"/>
            <a:ext cx="1129225" cy="1439250"/>
            <a:chOff x="5173625" y="-443725"/>
            <a:chExt cx="1129225" cy="1439250"/>
          </a:xfrm>
        </p:grpSpPr>
        <p:sp>
          <p:nvSpPr>
            <p:cNvPr id="387" name="Google Shape;387;p14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_1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oogle Shape;390;p15"/>
          <p:cNvGrpSpPr/>
          <p:nvPr/>
        </p:nvGrpSpPr>
        <p:grpSpPr>
          <a:xfrm>
            <a:off x="7513631" y="-475160"/>
            <a:ext cx="482550" cy="1505350"/>
            <a:chOff x="3121150" y="-443725"/>
            <a:chExt cx="482550" cy="1505350"/>
          </a:xfrm>
        </p:grpSpPr>
        <p:sp>
          <p:nvSpPr>
            <p:cNvPr id="391" name="Google Shape;391;p15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5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15"/>
          <p:cNvGrpSpPr/>
          <p:nvPr/>
        </p:nvGrpSpPr>
        <p:grpSpPr>
          <a:xfrm>
            <a:off x="8388256" y="-475160"/>
            <a:ext cx="474200" cy="1505350"/>
            <a:chOff x="3995775" y="-443725"/>
            <a:chExt cx="474200" cy="1505350"/>
          </a:xfrm>
        </p:grpSpPr>
        <p:sp>
          <p:nvSpPr>
            <p:cNvPr id="394" name="Google Shape;394;p15"/>
            <p:cNvSpPr/>
            <p:nvPr/>
          </p:nvSpPr>
          <p:spPr>
            <a:xfrm>
              <a:off x="4042125" y="-443725"/>
              <a:ext cx="427850" cy="1386800"/>
            </a:xfrm>
            <a:custGeom>
              <a:rect b="b" l="l" r="r" t="t"/>
              <a:pathLst>
                <a:path extrusionOk="0" fill="none" h="55472" w="17114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5"/>
            <p:cNvSpPr/>
            <p:nvPr/>
          </p:nvSpPr>
          <p:spPr>
            <a:xfrm>
              <a:off x="3995775" y="943825"/>
              <a:ext cx="117825" cy="117800"/>
            </a:xfrm>
            <a:custGeom>
              <a:rect b="b" l="l" r="r" t="t"/>
              <a:pathLst>
                <a:path extrusionOk="0" fill="none" h="4712" w="4713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6" name="Google Shape;396;p15"/>
          <p:cNvGrpSpPr/>
          <p:nvPr/>
        </p:nvGrpSpPr>
        <p:grpSpPr>
          <a:xfrm flipH="1" rot="10800000">
            <a:off x="119138" y="4268208"/>
            <a:ext cx="1129225" cy="1439250"/>
            <a:chOff x="5173625" y="-443725"/>
            <a:chExt cx="1129225" cy="1439250"/>
          </a:xfrm>
        </p:grpSpPr>
        <p:sp>
          <p:nvSpPr>
            <p:cNvPr id="397" name="Google Shape;397;p15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5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9" name="Google Shape;399;p15"/>
          <p:cNvGrpSpPr/>
          <p:nvPr/>
        </p:nvGrpSpPr>
        <p:grpSpPr>
          <a:xfrm rot="10800000">
            <a:off x="713779" y="4534879"/>
            <a:ext cx="920275" cy="1078300"/>
            <a:chOff x="4679675" y="-443725"/>
            <a:chExt cx="920275" cy="1078300"/>
          </a:xfrm>
        </p:grpSpPr>
        <p:sp>
          <p:nvSpPr>
            <p:cNvPr id="400" name="Google Shape;400;p15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5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15"/>
          <p:cNvGrpSpPr/>
          <p:nvPr/>
        </p:nvGrpSpPr>
        <p:grpSpPr>
          <a:xfrm>
            <a:off x="1050348" y="-469529"/>
            <a:ext cx="1195349" cy="1078296"/>
            <a:chOff x="4404625" y="-443721"/>
            <a:chExt cx="1195349" cy="1078296"/>
          </a:xfrm>
        </p:grpSpPr>
        <p:sp>
          <p:nvSpPr>
            <p:cNvPr id="403" name="Google Shape;403;p15"/>
            <p:cNvSpPr/>
            <p:nvPr/>
          </p:nvSpPr>
          <p:spPr>
            <a:xfrm>
              <a:off x="4501128" y="-443721"/>
              <a:ext cx="109884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>
              <a:off x="44046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5" name="Google Shape;405;p15"/>
          <p:cNvGrpSpPr/>
          <p:nvPr/>
        </p:nvGrpSpPr>
        <p:grpSpPr>
          <a:xfrm rot="-5400000">
            <a:off x="-393663" y="-505555"/>
            <a:ext cx="2181860" cy="892524"/>
            <a:chOff x="6525475" y="148600"/>
            <a:chExt cx="2808779" cy="1148975"/>
          </a:xfrm>
        </p:grpSpPr>
        <p:sp>
          <p:nvSpPr>
            <p:cNvPr id="406" name="Google Shape;406;p15"/>
            <p:cNvSpPr/>
            <p:nvPr/>
          </p:nvSpPr>
          <p:spPr>
            <a:xfrm>
              <a:off x="6629575" y="195700"/>
              <a:ext cx="2704679" cy="1101875"/>
            </a:xfrm>
            <a:custGeom>
              <a:rect b="b" l="l" r="r" t="t"/>
              <a:pathLst>
                <a:path extrusionOk="0" fill="none" h="44075" w="50914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5"/>
            <p:cNvSpPr/>
            <p:nvPr/>
          </p:nvSpPr>
          <p:spPr>
            <a:xfrm>
              <a:off x="6525475" y="148600"/>
              <a:ext cx="118575" cy="118550"/>
            </a:xfrm>
            <a:custGeom>
              <a:rect b="b" l="l" r="r" t="t"/>
              <a:pathLst>
                <a:path extrusionOk="0" fill="none" h="4742" w="4743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8" name="Google Shape;408;p15"/>
          <p:cNvGrpSpPr/>
          <p:nvPr/>
        </p:nvGrpSpPr>
        <p:grpSpPr>
          <a:xfrm rot="-5400000">
            <a:off x="29766" y="-247490"/>
            <a:ext cx="2181860" cy="892524"/>
            <a:chOff x="6525475" y="148600"/>
            <a:chExt cx="2808779" cy="1148975"/>
          </a:xfrm>
        </p:grpSpPr>
        <p:sp>
          <p:nvSpPr>
            <p:cNvPr id="409" name="Google Shape;409;p15"/>
            <p:cNvSpPr/>
            <p:nvPr/>
          </p:nvSpPr>
          <p:spPr>
            <a:xfrm>
              <a:off x="6629575" y="195700"/>
              <a:ext cx="2704679" cy="1101875"/>
            </a:xfrm>
            <a:custGeom>
              <a:rect b="b" l="l" r="r" t="t"/>
              <a:pathLst>
                <a:path extrusionOk="0" fill="none" h="44075" w="50914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6525475" y="148600"/>
              <a:ext cx="118575" cy="118550"/>
            </a:xfrm>
            <a:custGeom>
              <a:rect b="b" l="l" r="r" t="t"/>
              <a:pathLst>
                <a:path extrusionOk="0" fill="none" h="4742" w="4743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1" name="Google Shape;411;p15"/>
          <p:cNvGrpSpPr/>
          <p:nvPr/>
        </p:nvGrpSpPr>
        <p:grpSpPr>
          <a:xfrm rot="10800000">
            <a:off x="7892346" y="4268208"/>
            <a:ext cx="1129225" cy="1439250"/>
            <a:chOff x="5173625" y="-443725"/>
            <a:chExt cx="1129225" cy="1439250"/>
          </a:xfrm>
        </p:grpSpPr>
        <p:sp>
          <p:nvSpPr>
            <p:cNvPr id="412" name="Google Shape;412;p15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4" name="Google Shape;414;p15"/>
          <p:cNvGrpSpPr/>
          <p:nvPr/>
        </p:nvGrpSpPr>
        <p:grpSpPr>
          <a:xfrm flipH="1" rot="10800000">
            <a:off x="7506654" y="4534879"/>
            <a:ext cx="920275" cy="1078300"/>
            <a:chOff x="4679675" y="-443725"/>
            <a:chExt cx="920275" cy="1078300"/>
          </a:xfrm>
        </p:grpSpPr>
        <p:sp>
          <p:nvSpPr>
            <p:cNvPr id="415" name="Google Shape;415;p15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7" name="Google Shape;417;p15"/>
          <p:cNvSpPr txBox="1"/>
          <p:nvPr>
            <p:ph type="title"/>
          </p:nvPr>
        </p:nvSpPr>
        <p:spPr>
          <a:xfrm>
            <a:off x="720000" y="2571750"/>
            <a:ext cx="21003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8" name="Google Shape;418;p15"/>
          <p:cNvSpPr txBox="1"/>
          <p:nvPr>
            <p:ph idx="1" type="subTitle"/>
          </p:nvPr>
        </p:nvSpPr>
        <p:spPr>
          <a:xfrm>
            <a:off x="720000" y="3009850"/>
            <a:ext cx="2100300" cy="66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9" name="Google Shape;419;p15"/>
          <p:cNvSpPr txBox="1"/>
          <p:nvPr>
            <p:ph idx="2" type="title"/>
          </p:nvPr>
        </p:nvSpPr>
        <p:spPr>
          <a:xfrm>
            <a:off x="3521850" y="2571750"/>
            <a:ext cx="21003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20" name="Google Shape;420;p15"/>
          <p:cNvSpPr txBox="1"/>
          <p:nvPr>
            <p:ph idx="3" type="subTitle"/>
          </p:nvPr>
        </p:nvSpPr>
        <p:spPr>
          <a:xfrm>
            <a:off x="3521850" y="3009850"/>
            <a:ext cx="2100300" cy="66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1" name="Google Shape;421;p15"/>
          <p:cNvSpPr txBox="1"/>
          <p:nvPr>
            <p:ph idx="4" type="title"/>
          </p:nvPr>
        </p:nvSpPr>
        <p:spPr>
          <a:xfrm>
            <a:off x="6323700" y="2571750"/>
            <a:ext cx="21003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22" name="Google Shape;422;p15"/>
          <p:cNvSpPr txBox="1"/>
          <p:nvPr>
            <p:ph idx="5" type="subTitle"/>
          </p:nvPr>
        </p:nvSpPr>
        <p:spPr>
          <a:xfrm>
            <a:off x="6323700" y="3009850"/>
            <a:ext cx="2100300" cy="66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3" name="Google Shape;423;p15"/>
          <p:cNvSpPr txBox="1"/>
          <p:nvPr>
            <p:ph idx="6" type="title"/>
          </p:nvPr>
        </p:nvSpPr>
        <p:spPr>
          <a:xfrm>
            <a:off x="1485450" y="539700"/>
            <a:ext cx="61731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6"/>
          <p:cNvSpPr txBox="1"/>
          <p:nvPr>
            <p:ph type="title"/>
          </p:nvPr>
        </p:nvSpPr>
        <p:spPr>
          <a:xfrm>
            <a:off x="713288" y="2910719"/>
            <a:ext cx="1743000" cy="4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26" name="Google Shape;426;p16"/>
          <p:cNvSpPr txBox="1"/>
          <p:nvPr>
            <p:ph idx="1" type="subTitle"/>
          </p:nvPr>
        </p:nvSpPr>
        <p:spPr>
          <a:xfrm>
            <a:off x="713288" y="3349725"/>
            <a:ext cx="1743000" cy="64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7" name="Google Shape;427;p16"/>
          <p:cNvSpPr txBox="1"/>
          <p:nvPr>
            <p:ph idx="2" type="title"/>
          </p:nvPr>
        </p:nvSpPr>
        <p:spPr>
          <a:xfrm>
            <a:off x="2704760" y="2910719"/>
            <a:ext cx="1743000" cy="4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28" name="Google Shape;428;p16"/>
          <p:cNvSpPr txBox="1"/>
          <p:nvPr>
            <p:ph idx="3" type="subTitle"/>
          </p:nvPr>
        </p:nvSpPr>
        <p:spPr>
          <a:xfrm>
            <a:off x="2704760" y="3349725"/>
            <a:ext cx="1743000" cy="64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9" name="Google Shape;429;p16"/>
          <p:cNvSpPr txBox="1"/>
          <p:nvPr>
            <p:ph idx="4" type="title"/>
          </p:nvPr>
        </p:nvSpPr>
        <p:spPr>
          <a:xfrm>
            <a:off x="6687713" y="2910719"/>
            <a:ext cx="1743000" cy="4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0" name="Google Shape;430;p16"/>
          <p:cNvSpPr txBox="1"/>
          <p:nvPr>
            <p:ph idx="5" type="subTitle"/>
          </p:nvPr>
        </p:nvSpPr>
        <p:spPr>
          <a:xfrm>
            <a:off x="6687713" y="3349725"/>
            <a:ext cx="1743000" cy="64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31" name="Google Shape;431;p16"/>
          <p:cNvSpPr txBox="1"/>
          <p:nvPr>
            <p:ph idx="6" type="title"/>
          </p:nvPr>
        </p:nvSpPr>
        <p:spPr>
          <a:xfrm>
            <a:off x="4696235" y="2910719"/>
            <a:ext cx="1743000" cy="4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2" name="Google Shape;432;p16"/>
          <p:cNvSpPr txBox="1"/>
          <p:nvPr>
            <p:ph idx="7" type="subTitle"/>
          </p:nvPr>
        </p:nvSpPr>
        <p:spPr>
          <a:xfrm>
            <a:off x="4696235" y="3349725"/>
            <a:ext cx="1743000" cy="64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33" name="Google Shape;433;p16"/>
          <p:cNvSpPr txBox="1"/>
          <p:nvPr>
            <p:ph idx="8" type="title"/>
          </p:nvPr>
        </p:nvSpPr>
        <p:spPr>
          <a:xfrm>
            <a:off x="1485450" y="539700"/>
            <a:ext cx="61731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grpSp>
        <p:nvGrpSpPr>
          <p:cNvPr id="434" name="Google Shape;434;p16"/>
          <p:cNvGrpSpPr/>
          <p:nvPr/>
        </p:nvGrpSpPr>
        <p:grpSpPr>
          <a:xfrm flipH="1" rot="-5400000">
            <a:off x="7480661" y="-165192"/>
            <a:ext cx="2014791" cy="719731"/>
            <a:chOff x="-85249" y="4203623"/>
            <a:chExt cx="2014791" cy="719731"/>
          </a:xfrm>
        </p:grpSpPr>
        <p:grpSp>
          <p:nvGrpSpPr>
            <p:cNvPr id="435" name="Google Shape;435;p16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436" name="Google Shape;436;p16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6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8" name="Google Shape;438;p16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439" name="Google Shape;439;p16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16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1" name="Google Shape;441;p16"/>
          <p:cNvGrpSpPr/>
          <p:nvPr/>
        </p:nvGrpSpPr>
        <p:grpSpPr>
          <a:xfrm flipH="1" rot="-5400000">
            <a:off x="7870685" y="112474"/>
            <a:ext cx="2014791" cy="469199"/>
            <a:chOff x="-35118" y="4345992"/>
            <a:chExt cx="2014791" cy="469199"/>
          </a:xfrm>
        </p:grpSpPr>
        <p:sp>
          <p:nvSpPr>
            <p:cNvPr id="442" name="Google Shape;442;p1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6"/>
            <p:cNvSpPr/>
            <p:nvPr/>
          </p:nvSpPr>
          <p:spPr>
            <a:xfrm>
              <a:off x="1861099" y="4345992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" name="Google Shape;444;p16"/>
          <p:cNvGrpSpPr/>
          <p:nvPr/>
        </p:nvGrpSpPr>
        <p:grpSpPr>
          <a:xfrm>
            <a:off x="-272766" y="4539543"/>
            <a:ext cx="2014791" cy="473128"/>
            <a:chOff x="-35118" y="4342063"/>
            <a:chExt cx="2014791" cy="473128"/>
          </a:xfrm>
        </p:grpSpPr>
        <p:sp>
          <p:nvSpPr>
            <p:cNvPr id="445" name="Google Shape;445;p1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6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7" name="Google Shape;447;p16"/>
          <p:cNvGrpSpPr/>
          <p:nvPr/>
        </p:nvGrpSpPr>
        <p:grpSpPr>
          <a:xfrm>
            <a:off x="-217866" y="4785686"/>
            <a:ext cx="2014791" cy="473128"/>
            <a:chOff x="-35118" y="4342063"/>
            <a:chExt cx="2014791" cy="473128"/>
          </a:xfrm>
        </p:grpSpPr>
        <p:sp>
          <p:nvSpPr>
            <p:cNvPr id="448" name="Google Shape;448;p1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0" name="Google Shape;450;p16"/>
          <p:cNvGrpSpPr/>
          <p:nvPr/>
        </p:nvGrpSpPr>
        <p:grpSpPr>
          <a:xfrm>
            <a:off x="-519445" y="4310943"/>
            <a:ext cx="2014791" cy="473128"/>
            <a:chOff x="-35118" y="4342063"/>
            <a:chExt cx="2014791" cy="473128"/>
          </a:xfrm>
        </p:grpSpPr>
        <p:sp>
          <p:nvSpPr>
            <p:cNvPr id="451" name="Google Shape;451;p1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6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17"/>
          <p:cNvSpPr txBox="1"/>
          <p:nvPr>
            <p:ph type="title"/>
          </p:nvPr>
        </p:nvSpPr>
        <p:spPr>
          <a:xfrm>
            <a:off x="719975" y="1777850"/>
            <a:ext cx="21183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5" name="Google Shape;455;p17"/>
          <p:cNvSpPr txBox="1"/>
          <p:nvPr>
            <p:ph idx="1" type="subTitle"/>
          </p:nvPr>
        </p:nvSpPr>
        <p:spPr>
          <a:xfrm>
            <a:off x="719975" y="2314575"/>
            <a:ext cx="21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56" name="Google Shape;456;p17"/>
          <p:cNvSpPr txBox="1"/>
          <p:nvPr>
            <p:ph idx="2" type="title"/>
          </p:nvPr>
        </p:nvSpPr>
        <p:spPr>
          <a:xfrm>
            <a:off x="3512851" y="1777850"/>
            <a:ext cx="21183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7" name="Google Shape;457;p17"/>
          <p:cNvSpPr txBox="1"/>
          <p:nvPr>
            <p:ph idx="3" type="subTitle"/>
          </p:nvPr>
        </p:nvSpPr>
        <p:spPr>
          <a:xfrm>
            <a:off x="3512850" y="2314575"/>
            <a:ext cx="21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58" name="Google Shape;458;p17"/>
          <p:cNvSpPr txBox="1"/>
          <p:nvPr>
            <p:ph idx="4" type="title"/>
          </p:nvPr>
        </p:nvSpPr>
        <p:spPr>
          <a:xfrm>
            <a:off x="719975" y="3211250"/>
            <a:ext cx="21183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9" name="Google Shape;459;p17"/>
          <p:cNvSpPr txBox="1"/>
          <p:nvPr>
            <p:ph idx="5" type="subTitle"/>
          </p:nvPr>
        </p:nvSpPr>
        <p:spPr>
          <a:xfrm>
            <a:off x="719975" y="3747975"/>
            <a:ext cx="21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0" name="Google Shape;460;p17"/>
          <p:cNvSpPr txBox="1"/>
          <p:nvPr>
            <p:ph idx="6" type="title"/>
          </p:nvPr>
        </p:nvSpPr>
        <p:spPr>
          <a:xfrm>
            <a:off x="3512851" y="3211250"/>
            <a:ext cx="21183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1" name="Google Shape;461;p17"/>
          <p:cNvSpPr txBox="1"/>
          <p:nvPr>
            <p:ph idx="7" type="subTitle"/>
          </p:nvPr>
        </p:nvSpPr>
        <p:spPr>
          <a:xfrm>
            <a:off x="3512850" y="3747975"/>
            <a:ext cx="21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2" name="Google Shape;462;p17"/>
          <p:cNvSpPr txBox="1"/>
          <p:nvPr>
            <p:ph idx="8" type="title"/>
          </p:nvPr>
        </p:nvSpPr>
        <p:spPr>
          <a:xfrm>
            <a:off x="6305728" y="1777850"/>
            <a:ext cx="21183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3" name="Google Shape;463;p17"/>
          <p:cNvSpPr txBox="1"/>
          <p:nvPr>
            <p:ph idx="9" type="subTitle"/>
          </p:nvPr>
        </p:nvSpPr>
        <p:spPr>
          <a:xfrm>
            <a:off x="6305725" y="2314575"/>
            <a:ext cx="21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4" name="Google Shape;464;p17"/>
          <p:cNvSpPr txBox="1"/>
          <p:nvPr>
            <p:ph idx="13" type="title"/>
          </p:nvPr>
        </p:nvSpPr>
        <p:spPr>
          <a:xfrm>
            <a:off x="6305728" y="3211250"/>
            <a:ext cx="21183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5" name="Google Shape;465;p17"/>
          <p:cNvSpPr txBox="1"/>
          <p:nvPr>
            <p:ph idx="14" type="subTitle"/>
          </p:nvPr>
        </p:nvSpPr>
        <p:spPr>
          <a:xfrm>
            <a:off x="6305725" y="3747975"/>
            <a:ext cx="21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6" name="Google Shape;466;p17"/>
          <p:cNvSpPr txBox="1"/>
          <p:nvPr>
            <p:ph idx="15" type="title"/>
          </p:nvPr>
        </p:nvSpPr>
        <p:spPr>
          <a:xfrm>
            <a:off x="1485450" y="539700"/>
            <a:ext cx="61731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grpSp>
        <p:nvGrpSpPr>
          <p:cNvPr id="467" name="Google Shape;467;p17"/>
          <p:cNvGrpSpPr/>
          <p:nvPr/>
        </p:nvGrpSpPr>
        <p:grpSpPr>
          <a:xfrm>
            <a:off x="7895789" y="-867371"/>
            <a:ext cx="1368260" cy="1078296"/>
            <a:chOff x="4231725" y="-443721"/>
            <a:chExt cx="1368260" cy="1078296"/>
          </a:xfrm>
        </p:grpSpPr>
        <p:sp>
          <p:nvSpPr>
            <p:cNvPr id="468" name="Google Shape;468;p17"/>
            <p:cNvSpPr/>
            <p:nvPr/>
          </p:nvSpPr>
          <p:spPr>
            <a:xfrm>
              <a:off x="4327869" y="-443721"/>
              <a:ext cx="127211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7"/>
            <p:cNvSpPr/>
            <p:nvPr/>
          </p:nvSpPr>
          <p:spPr>
            <a:xfrm>
              <a:off x="42317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0" name="Google Shape;470;p17"/>
          <p:cNvGrpSpPr/>
          <p:nvPr/>
        </p:nvGrpSpPr>
        <p:grpSpPr>
          <a:xfrm>
            <a:off x="8380489" y="-105375"/>
            <a:ext cx="1129225" cy="1439250"/>
            <a:chOff x="5173625" y="-443725"/>
            <a:chExt cx="1129225" cy="1439250"/>
          </a:xfrm>
        </p:grpSpPr>
        <p:sp>
          <p:nvSpPr>
            <p:cNvPr id="471" name="Google Shape;471;p17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7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" name="Google Shape;473;p17"/>
          <p:cNvGrpSpPr/>
          <p:nvPr/>
        </p:nvGrpSpPr>
        <p:grpSpPr>
          <a:xfrm>
            <a:off x="8142568" y="-638771"/>
            <a:ext cx="1368260" cy="1078296"/>
            <a:chOff x="4231725" y="-443721"/>
            <a:chExt cx="1368260" cy="1078296"/>
          </a:xfrm>
        </p:grpSpPr>
        <p:sp>
          <p:nvSpPr>
            <p:cNvPr id="474" name="Google Shape;474;p17"/>
            <p:cNvSpPr/>
            <p:nvPr/>
          </p:nvSpPr>
          <p:spPr>
            <a:xfrm>
              <a:off x="4327869" y="-443721"/>
              <a:ext cx="127211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7"/>
            <p:cNvSpPr/>
            <p:nvPr/>
          </p:nvSpPr>
          <p:spPr>
            <a:xfrm>
              <a:off x="42317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6" name="Google Shape;476;p17"/>
          <p:cNvGrpSpPr/>
          <p:nvPr/>
        </p:nvGrpSpPr>
        <p:grpSpPr>
          <a:xfrm flipH="1">
            <a:off x="149468" y="-695771"/>
            <a:ext cx="1368260" cy="1078296"/>
            <a:chOff x="4231725" y="-443721"/>
            <a:chExt cx="1368260" cy="1078296"/>
          </a:xfrm>
        </p:grpSpPr>
        <p:sp>
          <p:nvSpPr>
            <p:cNvPr id="477" name="Google Shape;477;p17"/>
            <p:cNvSpPr/>
            <p:nvPr/>
          </p:nvSpPr>
          <p:spPr>
            <a:xfrm>
              <a:off x="4327869" y="-443721"/>
              <a:ext cx="127211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7"/>
            <p:cNvSpPr/>
            <p:nvPr/>
          </p:nvSpPr>
          <p:spPr>
            <a:xfrm>
              <a:off x="42317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" name="Google Shape;479;p17"/>
          <p:cNvGrpSpPr/>
          <p:nvPr/>
        </p:nvGrpSpPr>
        <p:grpSpPr>
          <a:xfrm flipH="1">
            <a:off x="-97311" y="-467171"/>
            <a:ext cx="1368260" cy="1078296"/>
            <a:chOff x="4231725" y="-443721"/>
            <a:chExt cx="1368260" cy="1078296"/>
          </a:xfrm>
        </p:grpSpPr>
        <p:sp>
          <p:nvSpPr>
            <p:cNvPr id="480" name="Google Shape;480;p17"/>
            <p:cNvSpPr/>
            <p:nvPr/>
          </p:nvSpPr>
          <p:spPr>
            <a:xfrm>
              <a:off x="4327869" y="-443721"/>
              <a:ext cx="127211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7"/>
            <p:cNvSpPr/>
            <p:nvPr/>
          </p:nvSpPr>
          <p:spPr>
            <a:xfrm>
              <a:off x="42317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" name="Google Shape;482;p17"/>
          <p:cNvGrpSpPr/>
          <p:nvPr/>
        </p:nvGrpSpPr>
        <p:grpSpPr>
          <a:xfrm flipH="1">
            <a:off x="-609048" y="-238571"/>
            <a:ext cx="1368260" cy="1078296"/>
            <a:chOff x="4231725" y="-443721"/>
            <a:chExt cx="1368260" cy="1078296"/>
          </a:xfrm>
        </p:grpSpPr>
        <p:sp>
          <p:nvSpPr>
            <p:cNvPr id="483" name="Google Shape;483;p17"/>
            <p:cNvSpPr/>
            <p:nvPr/>
          </p:nvSpPr>
          <p:spPr>
            <a:xfrm>
              <a:off x="4327869" y="-443721"/>
              <a:ext cx="127211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7"/>
            <p:cNvSpPr/>
            <p:nvPr/>
          </p:nvSpPr>
          <p:spPr>
            <a:xfrm>
              <a:off x="42317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85" name="Google Shape;485;p17"/>
          <p:cNvCxnSpPr/>
          <p:nvPr/>
        </p:nvCxnSpPr>
        <p:spPr>
          <a:xfrm>
            <a:off x="-6850" y="4601725"/>
            <a:ext cx="85176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"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7" name="Google Shape;487;p18"/>
          <p:cNvGrpSpPr/>
          <p:nvPr/>
        </p:nvGrpSpPr>
        <p:grpSpPr>
          <a:xfrm>
            <a:off x="7068170" y="-466234"/>
            <a:ext cx="1368260" cy="1078296"/>
            <a:chOff x="4231725" y="-443721"/>
            <a:chExt cx="1368260" cy="1078296"/>
          </a:xfrm>
        </p:grpSpPr>
        <p:sp>
          <p:nvSpPr>
            <p:cNvPr id="488" name="Google Shape;488;p18"/>
            <p:cNvSpPr/>
            <p:nvPr/>
          </p:nvSpPr>
          <p:spPr>
            <a:xfrm>
              <a:off x="4327869" y="-443721"/>
              <a:ext cx="127211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8"/>
            <p:cNvSpPr/>
            <p:nvPr/>
          </p:nvSpPr>
          <p:spPr>
            <a:xfrm>
              <a:off x="42317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" name="Google Shape;490;p18"/>
          <p:cNvGrpSpPr/>
          <p:nvPr/>
        </p:nvGrpSpPr>
        <p:grpSpPr>
          <a:xfrm>
            <a:off x="8010070" y="-466238"/>
            <a:ext cx="1129225" cy="1439250"/>
            <a:chOff x="5173625" y="-443725"/>
            <a:chExt cx="1129225" cy="1439250"/>
          </a:xfrm>
        </p:grpSpPr>
        <p:sp>
          <p:nvSpPr>
            <p:cNvPr id="491" name="Google Shape;491;p18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8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" name="Google Shape;493;p18"/>
          <p:cNvGrpSpPr/>
          <p:nvPr/>
        </p:nvGrpSpPr>
        <p:grpSpPr>
          <a:xfrm flipH="1">
            <a:off x="707991" y="-472343"/>
            <a:ext cx="920275" cy="1078300"/>
            <a:chOff x="4679675" y="-443725"/>
            <a:chExt cx="920275" cy="1078300"/>
          </a:xfrm>
        </p:grpSpPr>
        <p:sp>
          <p:nvSpPr>
            <p:cNvPr id="494" name="Google Shape;494;p18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8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" name="Google Shape;496;p18"/>
          <p:cNvGrpSpPr/>
          <p:nvPr/>
        </p:nvGrpSpPr>
        <p:grpSpPr>
          <a:xfrm flipH="1">
            <a:off x="5091" y="-472343"/>
            <a:ext cx="1129225" cy="1439250"/>
            <a:chOff x="5173625" y="-443725"/>
            <a:chExt cx="1129225" cy="1439250"/>
          </a:xfrm>
        </p:grpSpPr>
        <p:sp>
          <p:nvSpPr>
            <p:cNvPr id="497" name="Google Shape;497;p18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8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" name="Google Shape;499;p18"/>
          <p:cNvGrpSpPr/>
          <p:nvPr/>
        </p:nvGrpSpPr>
        <p:grpSpPr>
          <a:xfrm>
            <a:off x="8479270" y="-223284"/>
            <a:ext cx="1368260" cy="1078296"/>
            <a:chOff x="4231725" y="-443721"/>
            <a:chExt cx="1368260" cy="1078296"/>
          </a:xfrm>
        </p:grpSpPr>
        <p:sp>
          <p:nvSpPr>
            <p:cNvPr id="500" name="Google Shape;500;p18"/>
            <p:cNvSpPr/>
            <p:nvPr/>
          </p:nvSpPr>
          <p:spPr>
            <a:xfrm>
              <a:off x="4327869" y="-443721"/>
              <a:ext cx="127211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18"/>
            <p:cNvSpPr/>
            <p:nvPr/>
          </p:nvSpPr>
          <p:spPr>
            <a:xfrm>
              <a:off x="42317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2" name="Google Shape;502;p18"/>
          <p:cNvGrpSpPr/>
          <p:nvPr/>
        </p:nvGrpSpPr>
        <p:grpSpPr>
          <a:xfrm flipH="1">
            <a:off x="-98709" y="-223280"/>
            <a:ext cx="920275" cy="1078300"/>
            <a:chOff x="4679675" y="-443725"/>
            <a:chExt cx="920275" cy="1078300"/>
          </a:xfrm>
        </p:grpSpPr>
        <p:sp>
          <p:nvSpPr>
            <p:cNvPr id="503" name="Google Shape;503;p18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8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5" name="Google Shape;505;p18"/>
          <p:cNvSpPr txBox="1"/>
          <p:nvPr>
            <p:ph type="title"/>
          </p:nvPr>
        </p:nvSpPr>
        <p:spPr>
          <a:xfrm>
            <a:off x="1774800" y="539700"/>
            <a:ext cx="55944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9"/>
          <p:cNvSpPr txBox="1"/>
          <p:nvPr>
            <p:ph type="title"/>
          </p:nvPr>
        </p:nvSpPr>
        <p:spPr>
          <a:xfrm>
            <a:off x="713325" y="539700"/>
            <a:ext cx="35247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grpSp>
        <p:nvGrpSpPr>
          <p:cNvPr id="508" name="Google Shape;508;p19"/>
          <p:cNvGrpSpPr/>
          <p:nvPr/>
        </p:nvGrpSpPr>
        <p:grpSpPr>
          <a:xfrm>
            <a:off x="6521425" y="-33816"/>
            <a:ext cx="2852632" cy="755873"/>
            <a:chOff x="6521425" y="153500"/>
            <a:chExt cx="2852632" cy="755873"/>
          </a:xfrm>
        </p:grpSpPr>
        <p:grpSp>
          <p:nvGrpSpPr>
            <p:cNvPr id="509" name="Google Shape;509;p19"/>
            <p:cNvGrpSpPr/>
            <p:nvPr/>
          </p:nvGrpSpPr>
          <p:grpSpPr>
            <a:xfrm>
              <a:off x="6521425" y="153500"/>
              <a:ext cx="2257381" cy="391400"/>
              <a:chOff x="6521425" y="153500"/>
              <a:chExt cx="2257381" cy="391400"/>
            </a:xfrm>
          </p:grpSpPr>
          <p:sp>
            <p:nvSpPr>
              <p:cNvPr id="510" name="Google Shape;510;p19"/>
              <p:cNvSpPr/>
              <p:nvPr/>
            </p:nvSpPr>
            <p:spPr>
              <a:xfrm>
                <a:off x="6623375" y="153500"/>
                <a:ext cx="2155431" cy="342293"/>
              </a:xfrm>
              <a:custGeom>
                <a:rect b="b" l="l" r="r" t="t"/>
                <a:pathLst>
                  <a:path extrusionOk="0" h="7844" w="49394">
                    <a:moveTo>
                      <a:pt x="41551" y="1"/>
                    </a:moveTo>
                    <a:lnTo>
                      <a:pt x="41369" y="31"/>
                    </a:lnTo>
                    <a:lnTo>
                      <a:pt x="34104" y="7235"/>
                    </a:lnTo>
                    <a:lnTo>
                      <a:pt x="0" y="7235"/>
                    </a:lnTo>
                    <a:lnTo>
                      <a:pt x="0" y="7843"/>
                    </a:lnTo>
                    <a:lnTo>
                      <a:pt x="34287" y="7843"/>
                    </a:lnTo>
                    <a:lnTo>
                      <a:pt x="34347" y="7813"/>
                    </a:lnTo>
                    <a:cubicBezTo>
                      <a:pt x="34378" y="7813"/>
                      <a:pt x="34439" y="7782"/>
                      <a:pt x="34469" y="7721"/>
                    </a:cubicBezTo>
                    <a:lnTo>
                      <a:pt x="41642" y="578"/>
                    </a:lnTo>
                    <a:lnTo>
                      <a:pt x="49393" y="578"/>
                    </a:lnTo>
                    <a:lnTo>
                      <a:pt x="493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19"/>
              <p:cNvSpPr/>
              <p:nvPr/>
            </p:nvSpPr>
            <p:spPr>
              <a:xfrm>
                <a:off x="6521425" y="427100"/>
                <a:ext cx="118575" cy="117800"/>
              </a:xfrm>
              <a:custGeom>
                <a:rect b="b" l="l" r="r" t="t"/>
                <a:pathLst>
                  <a:path extrusionOk="0" fill="none" h="4712" w="4743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2" name="Google Shape;512;p19"/>
            <p:cNvGrpSpPr/>
            <p:nvPr/>
          </p:nvGrpSpPr>
          <p:grpSpPr>
            <a:xfrm>
              <a:off x="6826225" y="326868"/>
              <a:ext cx="2547832" cy="405548"/>
              <a:chOff x="6826225" y="344423"/>
              <a:chExt cx="2547832" cy="405548"/>
            </a:xfrm>
          </p:grpSpPr>
          <p:sp>
            <p:nvSpPr>
              <p:cNvPr id="513" name="Google Shape;513;p19"/>
              <p:cNvSpPr/>
              <p:nvPr/>
            </p:nvSpPr>
            <p:spPr>
              <a:xfrm>
                <a:off x="6928175" y="344423"/>
                <a:ext cx="2445882" cy="350889"/>
              </a:xfrm>
              <a:custGeom>
                <a:rect b="b" l="l" r="r" t="t"/>
                <a:pathLst>
                  <a:path extrusionOk="0" h="8041" w="56050">
                    <a:moveTo>
                      <a:pt x="43369" y="1"/>
                    </a:moveTo>
                    <a:cubicBezTo>
                      <a:pt x="43113" y="1"/>
                      <a:pt x="42857" y="119"/>
                      <a:pt x="42706" y="320"/>
                    </a:cubicBezTo>
                    <a:lnTo>
                      <a:pt x="35837" y="7190"/>
                    </a:lnTo>
                    <a:cubicBezTo>
                      <a:pt x="35776" y="7220"/>
                      <a:pt x="35746" y="7281"/>
                      <a:pt x="35685" y="7342"/>
                    </a:cubicBezTo>
                    <a:cubicBezTo>
                      <a:pt x="35654" y="7372"/>
                      <a:pt x="35624" y="7403"/>
                      <a:pt x="35594" y="7433"/>
                    </a:cubicBezTo>
                    <a:lnTo>
                      <a:pt x="0" y="7433"/>
                    </a:lnTo>
                    <a:lnTo>
                      <a:pt x="0" y="8041"/>
                    </a:lnTo>
                    <a:lnTo>
                      <a:pt x="35624" y="8041"/>
                    </a:lnTo>
                    <a:cubicBezTo>
                      <a:pt x="35806" y="8041"/>
                      <a:pt x="35989" y="7919"/>
                      <a:pt x="36141" y="7767"/>
                    </a:cubicBezTo>
                    <a:cubicBezTo>
                      <a:pt x="36171" y="7706"/>
                      <a:pt x="36202" y="7676"/>
                      <a:pt x="36232" y="7646"/>
                    </a:cubicBezTo>
                    <a:lnTo>
                      <a:pt x="43162" y="715"/>
                    </a:lnTo>
                    <a:lnTo>
                      <a:pt x="43193" y="655"/>
                    </a:lnTo>
                    <a:cubicBezTo>
                      <a:pt x="43223" y="594"/>
                      <a:pt x="43253" y="594"/>
                      <a:pt x="43497" y="594"/>
                    </a:cubicBezTo>
                    <a:lnTo>
                      <a:pt x="56050" y="594"/>
                    </a:lnTo>
                    <a:lnTo>
                      <a:pt x="56050" y="16"/>
                    </a:lnTo>
                    <a:lnTo>
                      <a:pt x="43527" y="16"/>
                    </a:lnTo>
                    <a:cubicBezTo>
                      <a:pt x="43475" y="6"/>
                      <a:pt x="43422" y="1"/>
                      <a:pt x="433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19"/>
              <p:cNvSpPr/>
              <p:nvPr/>
            </p:nvSpPr>
            <p:spPr>
              <a:xfrm>
                <a:off x="6826225" y="632170"/>
                <a:ext cx="118575" cy="117800"/>
              </a:xfrm>
              <a:custGeom>
                <a:rect b="b" l="l" r="r" t="t"/>
                <a:pathLst>
                  <a:path extrusionOk="0" fill="none" h="4712" w="4743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15" name="Google Shape;515;p19"/>
            <p:cNvSpPr/>
            <p:nvPr/>
          </p:nvSpPr>
          <p:spPr>
            <a:xfrm>
              <a:off x="6775775" y="828445"/>
              <a:ext cx="2424560" cy="26575"/>
            </a:xfrm>
            <a:custGeom>
              <a:rect b="b" l="l" r="r" t="t"/>
              <a:pathLst>
                <a:path extrusionOk="0" h="609" w="39150">
                  <a:moveTo>
                    <a:pt x="0" y="0"/>
                  </a:moveTo>
                  <a:lnTo>
                    <a:pt x="0" y="608"/>
                  </a:lnTo>
                  <a:lnTo>
                    <a:pt x="39150" y="608"/>
                  </a:lnTo>
                  <a:lnTo>
                    <a:pt x="39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9"/>
            <p:cNvSpPr/>
            <p:nvPr/>
          </p:nvSpPr>
          <p:spPr>
            <a:xfrm>
              <a:off x="6673825" y="791573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1" y="2007"/>
                  </a:moveTo>
                  <a:cubicBezTo>
                    <a:pt x="1" y="3830"/>
                    <a:pt x="2189" y="4712"/>
                    <a:pt x="3466" y="3466"/>
                  </a:cubicBezTo>
                  <a:cubicBezTo>
                    <a:pt x="4742" y="2189"/>
                    <a:pt x="3830" y="1"/>
                    <a:pt x="2037" y="1"/>
                  </a:cubicBezTo>
                  <a:cubicBezTo>
                    <a:pt x="912" y="1"/>
                    <a:pt x="1" y="912"/>
                    <a:pt x="1" y="200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_1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20"/>
          <p:cNvSpPr txBox="1"/>
          <p:nvPr>
            <p:ph type="title"/>
          </p:nvPr>
        </p:nvSpPr>
        <p:spPr>
          <a:xfrm>
            <a:off x="713325" y="539700"/>
            <a:ext cx="77175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grpSp>
        <p:nvGrpSpPr>
          <p:cNvPr id="519" name="Google Shape;519;p20"/>
          <p:cNvGrpSpPr/>
          <p:nvPr/>
        </p:nvGrpSpPr>
        <p:grpSpPr>
          <a:xfrm>
            <a:off x="-217866" y="4785686"/>
            <a:ext cx="2014791" cy="473128"/>
            <a:chOff x="-35118" y="4342063"/>
            <a:chExt cx="2014791" cy="473128"/>
          </a:xfrm>
        </p:grpSpPr>
        <p:sp>
          <p:nvSpPr>
            <p:cNvPr id="520" name="Google Shape;520;p20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0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" name="Google Shape;522;p20"/>
          <p:cNvGrpSpPr/>
          <p:nvPr/>
        </p:nvGrpSpPr>
        <p:grpSpPr>
          <a:xfrm>
            <a:off x="-519445" y="4548261"/>
            <a:ext cx="2014791" cy="473128"/>
            <a:chOff x="-35118" y="4342063"/>
            <a:chExt cx="2014791" cy="473128"/>
          </a:xfrm>
        </p:grpSpPr>
        <p:sp>
          <p:nvSpPr>
            <p:cNvPr id="523" name="Google Shape;523;p20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0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" name="Google Shape;525;p20"/>
          <p:cNvGrpSpPr/>
          <p:nvPr/>
        </p:nvGrpSpPr>
        <p:grpSpPr>
          <a:xfrm>
            <a:off x="283349" y="-475160"/>
            <a:ext cx="482550" cy="1505350"/>
            <a:chOff x="3121150" y="-443725"/>
            <a:chExt cx="482550" cy="1505350"/>
          </a:xfrm>
        </p:grpSpPr>
        <p:sp>
          <p:nvSpPr>
            <p:cNvPr id="526" name="Google Shape;526;p20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0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" name="Google Shape;528;p20"/>
          <p:cNvGrpSpPr/>
          <p:nvPr/>
        </p:nvGrpSpPr>
        <p:grpSpPr>
          <a:xfrm>
            <a:off x="87035" y="-122260"/>
            <a:ext cx="482550" cy="1505350"/>
            <a:chOff x="3121150" y="-443725"/>
            <a:chExt cx="482550" cy="1505350"/>
          </a:xfrm>
        </p:grpSpPr>
        <p:sp>
          <p:nvSpPr>
            <p:cNvPr id="529" name="Google Shape;529;p20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" name="Google Shape;531;p20"/>
          <p:cNvGrpSpPr/>
          <p:nvPr/>
        </p:nvGrpSpPr>
        <p:grpSpPr>
          <a:xfrm flipH="1">
            <a:off x="8377659" y="-483877"/>
            <a:ext cx="482550" cy="1505350"/>
            <a:chOff x="3121150" y="-443725"/>
            <a:chExt cx="482550" cy="1505350"/>
          </a:xfrm>
        </p:grpSpPr>
        <p:sp>
          <p:nvSpPr>
            <p:cNvPr id="532" name="Google Shape;532;p20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" name="Google Shape;534;p20"/>
          <p:cNvGrpSpPr/>
          <p:nvPr/>
        </p:nvGrpSpPr>
        <p:grpSpPr>
          <a:xfrm flipH="1">
            <a:off x="8573974" y="-130977"/>
            <a:ext cx="482550" cy="1505350"/>
            <a:chOff x="3121150" y="-443725"/>
            <a:chExt cx="482550" cy="1505350"/>
          </a:xfrm>
        </p:grpSpPr>
        <p:sp>
          <p:nvSpPr>
            <p:cNvPr id="535" name="Google Shape;535;p20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"/>
          <p:cNvSpPr txBox="1"/>
          <p:nvPr>
            <p:ph type="title"/>
          </p:nvPr>
        </p:nvSpPr>
        <p:spPr>
          <a:xfrm>
            <a:off x="2450700" y="3072854"/>
            <a:ext cx="4242600" cy="6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2" name="Google Shape;72;p3"/>
          <p:cNvSpPr txBox="1"/>
          <p:nvPr>
            <p:ph hasCustomPrompt="1" idx="2" type="title"/>
          </p:nvPr>
        </p:nvSpPr>
        <p:spPr>
          <a:xfrm>
            <a:off x="3995121" y="1227576"/>
            <a:ext cx="1157400" cy="1157400"/>
          </a:xfrm>
          <a:prstGeom prst="rect">
            <a:avLst/>
          </a:prstGeom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3" name="Google Shape;73;p3"/>
          <p:cNvSpPr txBox="1"/>
          <p:nvPr>
            <p:ph idx="1" type="subTitle"/>
          </p:nvPr>
        </p:nvSpPr>
        <p:spPr>
          <a:xfrm>
            <a:off x="2509200" y="3652872"/>
            <a:ext cx="4125600" cy="41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4" name="Google Shape;74;p3"/>
          <p:cNvGrpSpPr/>
          <p:nvPr/>
        </p:nvGrpSpPr>
        <p:grpSpPr>
          <a:xfrm flipH="1">
            <a:off x="7153751" y="4056822"/>
            <a:ext cx="2074949" cy="962378"/>
            <a:chOff x="-85249" y="3960975"/>
            <a:chExt cx="2074949" cy="962378"/>
          </a:xfrm>
        </p:grpSpPr>
        <p:grpSp>
          <p:nvGrpSpPr>
            <p:cNvPr id="75" name="Google Shape;75;p3"/>
            <p:cNvGrpSpPr/>
            <p:nvPr/>
          </p:nvGrpSpPr>
          <p:grpSpPr>
            <a:xfrm>
              <a:off x="-44137" y="3960975"/>
              <a:ext cx="2033837" cy="459179"/>
              <a:chOff x="-101291" y="3971002"/>
              <a:chExt cx="2033837" cy="459179"/>
            </a:xfrm>
          </p:grpSpPr>
          <p:sp>
            <p:nvSpPr>
              <p:cNvPr id="76" name="Google Shape;76;p3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1813971" y="3971002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" name="Google Shape;78;p3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79" name="Google Shape;79;p3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" name="Google Shape;81;p3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2" name="Google Shape;82;p3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" name="Google Shape;84;p3"/>
          <p:cNvGrpSpPr/>
          <p:nvPr/>
        </p:nvGrpSpPr>
        <p:grpSpPr>
          <a:xfrm flipH="1">
            <a:off x="323625" y="3807546"/>
            <a:ext cx="1138350" cy="1418750"/>
            <a:chOff x="1287525" y="3801250"/>
            <a:chExt cx="1138350" cy="1418750"/>
          </a:xfrm>
        </p:grpSpPr>
        <p:sp>
          <p:nvSpPr>
            <p:cNvPr id="85" name="Google Shape;85;p3"/>
            <p:cNvSpPr/>
            <p:nvPr/>
          </p:nvSpPr>
          <p:spPr>
            <a:xfrm>
              <a:off x="1287525" y="3909150"/>
              <a:ext cx="1082875" cy="1310850"/>
            </a:xfrm>
            <a:custGeom>
              <a:rect b="b" l="l" r="r" t="t"/>
              <a:pathLst>
                <a:path extrusionOk="0" fill="none" h="52434" w="43315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2307300" y="3801250"/>
              <a:ext cx="118575" cy="117825"/>
            </a:xfrm>
            <a:custGeom>
              <a:rect b="b" l="l" r="r" t="t"/>
              <a:pathLst>
                <a:path extrusionOk="0" fill="none" h="4713" w="4743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" name="Google Shape;87;p3"/>
          <p:cNvGrpSpPr/>
          <p:nvPr/>
        </p:nvGrpSpPr>
        <p:grpSpPr>
          <a:xfrm flipH="1">
            <a:off x="210775" y="4159825"/>
            <a:ext cx="929375" cy="1057800"/>
            <a:chOff x="8076400" y="4159825"/>
            <a:chExt cx="929375" cy="1057800"/>
          </a:xfrm>
        </p:grpSpPr>
        <p:sp>
          <p:nvSpPr>
            <p:cNvPr id="88" name="Google Shape;88;p3"/>
            <p:cNvSpPr/>
            <p:nvPr/>
          </p:nvSpPr>
          <p:spPr>
            <a:xfrm flipH="1">
              <a:off x="8178975" y="4229750"/>
              <a:ext cx="826800" cy="987875"/>
            </a:xfrm>
            <a:custGeom>
              <a:rect b="b" l="l" r="r" t="t"/>
              <a:pathLst>
                <a:path extrusionOk="0" fill="none" h="39515" w="33072">
                  <a:moveTo>
                    <a:pt x="33071" y="0"/>
                  </a:moveTo>
                  <a:lnTo>
                    <a:pt x="0" y="0"/>
                  </a:lnTo>
                  <a:lnTo>
                    <a:pt x="0" y="39514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 flipH="1">
              <a:off x="8076400" y="4159825"/>
              <a:ext cx="118575" cy="117825"/>
            </a:xfrm>
            <a:custGeom>
              <a:rect b="b" l="l" r="r" t="t"/>
              <a:pathLst>
                <a:path extrusionOk="0" fill="none" h="4713" w="4743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3" y="4712"/>
                    <a:pt x="2706" y="4712"/>
                  </a:cubicBezTo>
                  <a:cubicBezTo>
                    <a:pt x="3831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" name="Google Shape;90;p3"/>
          <p:cNvGrpSpPr/>
          <p:nvPr/>
        </p:nvGrpSpPr>
        <p:grpSpPr>
          <a:xfrm>
            <a:off x="6993948" y="5750"/>
            <a:ext cx="1195349" cy="1078296"/>
            <a:chOff x="4404625" y="-443721"/>
            <a:chExt cx="1195349" cy="1078296"/>
          </a:xfrm>
        </p:grpSpPr>
        <p:sp>
          <p:nvSpPr>
            <p:cNvPr id="91" name="Google Shape;91;p3"/>
            <p:cNvSpPr/>
            <p:nvPr/>
          </p:nvSpPr>
          <p:spPr>
            <a:xfrm>
              <a:off x="4501128" y="-443721"/>
              <a:ext cx="109884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44046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" name="Google Shape;93;p3"/>
          <p:cNvGrpSpPr/>
          <p:nvPr/>
        </p:nvGrpSpPr>
        <p:grpSpPr>
          <a:xfrm>
            <a:off x="7810151" y="-104276"/>
            <a:ext cx="1129225" cy="1439250"/>
            <a:chOff x="5173625" y="-443725"/>
            <a:chExt cx="1129225" cy="1439250"/>
          </a:xfrm>
        </p:grpSpPr>
        <p:sp>
          <p:nvSpPr>
            <p:cNvPr id="94" name="Google Shape;94;p3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 flipH="1" rot="10800000">
            <a:off x="-784112" y="147249"/>
            <a:ext cx="1138350" cy="1418750"/>
            <a:chOff x="-784112" y="3818928"/>
            <a:chExt cx="1138350" cy="1418750"/>
          </a:xfrm>
        </p:grpSpPr>
        <p:sp>
          <p:nvSpPr>
            <p:cNvPr id="97" name="Google Shape;97;p3"/>
            <p:cNvSpPr/>
            <p:nvPr/>
          </p:nvSpPr>
          <p:spPr>
            <a:xfrm>
              <a:off x="-784112" y="3926828"/>
              <a:ext cx="1082875" cy="1310850"/>
            </a:xfrm>
            <a:custGeom>
              <a:rect b="b" l="l" r="r" t="t"/>
              <a:pathLst>
                <a:path extrusionOk="0" fill="none" h="52434" w="43315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235663" y="3818928"/>
              <a:ext cx="118575" cy="117825"/>
            </a:xfrm>
            <a:custGeom>
              <a:rect b="b" l="l" r="r" t="t"/>
              <a:pathLst>
                <a:path extrusionOk="0" fill="none" h="4713" w="4743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" name="Google Shape;99;p3"/>
          <p:cNvGrpSpPr/>
          <p:nvPr/>
        </p:nvGrpSpPr>
        <p:grpSpPr>
          <a:xfrm flipH="1" rot="10800000">
            <a:off x="-370081" y="-96211"/>
            <a:ext cx="1138350" cy="1418750"/>
            <a:chOff x="-784112" y="3818928"/>
            <a:chExt cx="1138350" cy="1418750"/>
          </a:xfrm>
        </p:grpSpPr>
        <p:sp>
          <p:nvSpPr>
            <p:cNvPr id="100" name="Google Shape;100;p3"/>
            <p:cNvSpPr/>
            <p:nvPr/>
          </p:nvSpPr>
          <p:spPr>
            <a:xfrm>
              <a:off x="-784112" y="3926828"/>
              <a:ext cx="1082875" cy="1310850"/>
            </a:xfrm>
            <a:custGeom>
              <a:rect b="b" l="l" r="r" t="t"/>
              <a:pathLst>
                <a:path extrusionOk="0" fill="none" h="52434" w="43315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235663" y="3818928"/>
              <a:ext cx="118575" cy="117825"/>
            </a:xfrm>
            <a:custGeom>
              <a:rect b="b" l="l" r="r" t="t"/>
              <a:pathLst>
                <a:path extrusionOk="0" fill="none" h="4713" w="4743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" name="Google Shape;102;p3"/>
          <p:cNvGrpSpPr/>
          <p:nvPr/>
        </p:nvGrpSpPr>
        <p:grpSpPr>
          <a:xfrm flipH="1" rot="10800000">
            <a:off x="70117" y="-395120"/>
            <a:ext cx="1138350" cy="1418750"/>
            <a:chOff x="-784112" y="3818928"/>
            <a:chExt cx="1138350" cy="1418750"/>
          </a:xfrm>
        </p:grpSpPr>
        <p:sp>
          <p:nvSpPr>
            <p:cNvPr id="103" name="Google Shape;103;p3"/>
            <p:cNvSpPr/>
            <p:nvPr/>
          </p:nvSpPr>
          <p:spPr>
            <a:xfrm>
              <a:off x="-784112" y="3926828"/>
              <a:ext cx="1082875" cy="1310850"/>
            </a:xfrm>
            <a:custGeom>
              <a:rect b="b" l="l" r="r" t="t"/>
              <a:pathLst>
                <a:path extrusionOk="0" fill="none" h="52434" w="43315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235663" y="3818928"/>
              <a:ext cx="118575" cy="117825"/>
            </a:xfrm>
            <a:custGeom>
              <a:rect b="b" l="l" r="r" t="t"/>
              <a:pathLst>
                <a:path extrusionOk="0" fill="none" h="4713" w="4743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_1_1"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8" name="Google Shape;538;p21"/>
          <p:cNvGrpSpPr/>
          <p:nvPr/>
        </p:nvGrpSpPr>
        <p:grpSpPr>
          <a:xfrm flipH="1" rot="10800000">
            <a:off x="7503134" y="4535967"/>
            <a:ext cx="920275" cy="1078300"/>
            <a:chOff x="4679675" y="-443725"/>
            <a:chExt cx="920275" cy="1078300"/>
          </a:xfrm>
        </p:grpSpPr>
        <p:sp>
          <p:nvSpPr>
            <p:cNvPr id="539" name="Google Shape;539;p21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1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" name="Google Shape;541;p21"/>
          <p:cNvGrpSpPr/>
          <p:nvPr/>
        </p:nvGrpSpPr>
        <p:grpSpPr>
          <a:xfrm flipH="1" rot="10800000">
            <a:off x="7997084" y="4251217"/>
            <a:ext cx="1129225" cy="1439250"/>
            <a:chOff x="5173625" y="-443725"/>
            <a:chExt cx="1129225" cy="1439250"/>
          </a:xfrm>
        </p:grpSpPr>
        <p:sp>
          <p:nvSpPr>
            <p:cNvPr id="542" name="Google Shape;542;p21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1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" name="Google Shape;544;p21"/>
          <p:cNvGrpSpPr/>
          <p:nvPr/>
        </p:nvGrpSpPr>
        <p:grpSpPr>
          <a:xfrm flipH="1" rot="10800000">
            <a:off x="8527088" y="4255494"/>
            <a:ext cx="2240950" cy="1657325"/>
            <a:chOff x="4603700" y="-443725"/>
            <a:chExt cx="2240950" cy="1657325"/>
          </a:xfrm>
        </p:grpSpPr>
        <p:sp>
          <p:nvSpPr>
            <p:cNvPr id="545" name="Google Shape;545;p21"/>
            <p:cNvSpPr/>
            <p:nvPr/>
          </p:nvSpPr>
          <p:spPr>
            <a:xfrm>
              <a:off x="4689575" y="-443725"/>
              <a:ext cx="2155075" cy="1560825"/>
            </a:xfrm>
            <a:custGeom>
              <a:rect b="b" l="l" r="r" t="t"/>
              <a:pathLst>
                <a:path extrusionOk="0" fill="none" h="62433" w="86203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1"/>
            <p:cNvSpPr/>
            <p:nvPr/>
          </p:nvSpPr>
          <p:spPr>
            <a:xfrm>
              <a:off x="4603700" y="1095800"/>
              <a:ext cx="117800" cy="117800"/>
            </a:xfrm>
            <a:custGeom>
              <a:rect b="b" l="l" r="r" t="t"/>
              <a:pathLst>
                <a:path extrusionOk="0" fill="none" h="4712" w="4712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" name="Google Shape;547;p21"/>
          <p:cNvGrpSpPr/>
          <p:nvPr/>
        </p:nvGrpSpPr>
        <p:grpSpPr>
          <a:xfrm rot="10800000">
            <a:off x="7021" y="-639006"/>
            <a:ext cx="1623175" cy="1972650"/>
            <a:chOff x="4193384" y="4053542"/>
            <a:chExt cx="1623175" cy="1972650"/>
          </a:xfrm>
        </p:grpSpPr>
        <p:grpSp>
          <p:nvGrpSpPr>
            <p:cNvPr id="548" name="Google Shape;548;p21"/>
            <p:cNvGrpSpPr/>
            <p:nvPr/>
          </p:nvGrpSpPr>
          <p:grpSpPr>
            <a:xfrm flipH="1" rot="10800000">
              <a:off x="4193384" y="4947892"/>
              <a:ext cx="920275" cy="1078300"/>
              <a:chOff x="4679675" y="-1053325"/>
              <a:chExt cx="920275" cy="1078300"/>
            </a:xfrm>
          </p:grpSpPr>
          <p:sp>
            <p:nvSpPr>
              <p:cNvPr id="549" name="Google Shape;549;p21"/>
              <p:cNvSpPr/>
              <p:nvPr/>
            </p:nvSpPr>
            <p:spPr>
              <a:xfrm>
                <a:off x="4783025" y="-1053325"/>
                <a:ext cx="816925" cy="1006875"/>
              </a:xfrm>
              <a:custGeom>
                <a:rect b="b" l="l" r="r" t="t"/>
                <a:pathLst>
                  <a:path extrusionOk="0" fill="none" h="40275" w="32677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21"/>
              <p:cNvSpPr/>
              <p:nvPr/>
            </p:nvSpPr>
            <p:spPr>
              <a:xfrm>
                <a:off x="4679675" y="-93600"/>
                <a:ext cx="117825" cy="118575"/>
              </a:xfrm>
              <a:custGeom>
                <a:rect b="b" l="l" r="r" t="t"/>
                <a:pathLst>
                  <a:path extrusionOk="0" fill="none" h="4743" w="4713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1" name="Google Shape;551;p21"/>
            <p:cNvGrpSpPr/>
            <p:nvPr/>
          </p:nvGrpSpPr>
          <p:grpSpPr>
            <a:xfrm flipH="1" rot="10800000">
              <a:off x="4687334" y="4053542"/>
              <a:ext cx="1129225" cy="1439250"/>
              <a:chOff x="5173625" y="-443725"/>
              <a:chExt cx="1129225" cy="1439250"/>
            </a:xfrm>
          </p:grpSpPr>
          <p:sp>
            <p:nvSpPr>
              <p:cNvPr id="552" name="Google Shape;552;p21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rect b="b" l="l" r="r" t="t"/>
                <a:pathLst>
                  <a:path extrusionOk="0" fill="none" h="52828" w="43315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21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rect b="b" l="l" r="r" t="t"/>
                <a:pathLst>
                  <a:path extrusionOk="0" fill="none" h="4743" w="4712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54" name="Google Shape;554;p21"/>
          <p:cNvGrpSpPr/>
          <p:nvPr/>
        </p:nvGrpSpPr>
        <p:grpSpPr>
          <a:xfrm>
            <a:off x="-1256133" y="715243"/>
            <a:ext cx="2014791" cy="473128"/>
            <a:chOff x="-35118" y="4342063"/>
            <a:chExt cx="2014791" cy="473128"/>
          </a:xfrm>
        </p:grpSpPr>
        <p:sp>
          <p:nvSpPr>
            <p:cNvPr id="555" name="Google Shape;555;p21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1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" name="Google Shape;557;p21"/>
          <p:cNvGrpSpPr/>
          <p:nvPr/>
        </p:nvGrpSpPr>
        <p:grpSpPr>
          <a:xfrm>
            <a:off x="-1179939" y="967068"/>
            <a:ext cx="2014791" cy="473128"/>
            <a:chOff x="-35118" y="4342063"/>
            <a:chExt cx="2014791" cy="473128"/>
          </a:xfrm>
        </p:grpSpPr>
        <p:sp>
          <p:nvSpPr>
            <p:cNvPr id="558" name="Google Shape;558;p21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1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0" name="Google Shape;560;p21"/>
          <p:cNvSpPr txBox="1"/>
          <p:nvPr>
            <p:ph type="title"/>
          </p:nvPr>
        </p:nvSpPr>
        <p:spPr>
          <a:xfrm>
            <a:off x="713325" y="539700"/>
            <a:ext cx="77175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2" name="Google Shape;562;p22"/>
          <p:cNvGrpSpPr/>
          <p:nvPr/>
        </p:nvGrpSpPr>
        <p:grpSpPr>
          <a:xfrm>
            <a:off x="87588" y="-482281"/>
            <a:ext cx="482550" cy="1505350"/>
            <a:chOff x="3121150" y="-443725"/>
            <a:chExt cx="482550" cy="1505350"/>
          </a:xfrm>
        </p:grpSpPr>
        <p:sp>
          <p:nvSpPr>
            <p:cNvPr id="563" name="Google Shape;563;p22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2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" name="Google Shape;565;p22"/>
          <p:cNvGrpSpPr/>
          <p:nvPr/>
        </p:nvGrpSpPr>
        <p:grpSpPr>
          <a:xfrm>
            <a:off x="999825" y="-467301"/>
            <a:ext cx="929375" cy="1078300"/>
            <a:chOff x="1990425" y="-443725"/>
            <a:chExt cx="929375" cy="1078300"/>
          </a:xfrm>
        </p:grpSpPr>
        <p:sp>
          <p:nvSpPr>
            <p:cNvPr id="566" name="Google Shape;566;p22"/>
            <p:cNvSpPr/>
            <p:nvPr/>
          </p:nvSpPr>
          <p:spPr>
            <a:xfrm>
              <a:off x="1990425" y="-443725"/>
              <a:ext cx="826800" cy="1006875"/>
            </a:xfrm>
            <a:custGeom>
              <a:rect b="b" l="l" r="r" t="t"/>
              <a:pathLst>
                <a:path extrusionOk="0" fill="none" h="40275" w="33072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2"/>
            <p:cNvSpPr/>
            <p:nvPr/>
          </p:nvSpPr>
          <p:spPr>
            <a:xfrm>
              <a:off x="2801225" y="51600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" name="Google Shape;568;p22"/>
          <p:cNvGrpSpPr/>
          <p:nvPr/>
        </p:nvGrpSpPr>
        <p:grpSpPr>
          <a:xfrm>
            <a:off x="296925" y="-1076901"/>
            <a:ext cx="1138350" cy="1439250"/>
            <a:chOff x="1287525" y="-443725"/>
            <a:chExt cx="1138350" cy="1439250"/>
          </a:xfrm>
        </p:grpSpPr>
        <p:sp>
          <p:nvSpPr>
            <p:cNvPr id="569" name="Google Shape;569;p22"/>
            <p:cNvSpPr/>
            <p:nvPr/>
          </p:nvSpPr>
          <p:spPr>
            <a:xfrm>
              <a:off x="128752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2"/>
            <p:cNvSpPr/>
            <p:nvPr/>
          </p:nvSpPr>
          <p:spPr>
            <a:xfrm>
              <a:off x="2307300" y="87695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" name="Google Shape;571;p22"/>
          <p:cNvGrpSpPr/>
          <p:nvPr/>
        </p:nvGrpSpPr>
        <p:grpSpPr>
          <a:xfrm>
            <a:off x="8582213" y="-482281"/>
            <a:ext cx="474200" cy="1505350"/>
            <a:chOff x="3995775" y="-443725"/>
            <a:chExt cx="474200" cy="1505350"/>
          </a:xfrm>
        </p:grpSpPr>
        <p:sp>
          <p:nvSpPr>
            <p:cNvPr id="572" name="Google Shape;572;p22"/>
            <p:cNvSpPr/>
            <p:nvPr/>
          </p:nvSpPr>
          <p:spPr>
            <a:xfrm>
              <a:off x="4042125" y="-443725"/>
              <a:ext cx="427850" cy="1386800"/>
            </a:xfrm>
            <a:custGeom>
              <a:rect b="b" l="l" r="r" t="t"/>
              <a:pathLst>
                <a:path extrusionOk="0" fill="none" h="55472" w="17114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2"/>
            <p:cNvSpPr/>
            <p:nvPr/>
          </p:nvSpPr>
          <p:spPr>
            <a:xfrm>
              <a:off x="3995775" y="943825"/>
              <a:ext cx="117825" cy="117800"/>
            </a:xfrm>
            <a:custGeom>
              <a:rect b="b" l="l" r="r" t="t"/>
              <a:pathLst>
                <a:path extrusionOk="0" fill="none" h="4712" w="4713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" name="Google Shape;574;p22"/>
          <p:cNvGrpSpPr/>
          <p:nvPr/>
        </p:nvGrpSpPr>
        <p:grpSpPr>
          <a:xfrm>
            <a:off x="7270475" y="-467301"/>
            <a:ext cx="920275" cy="1078300"/>
            <a:chOff x="4679675" y="-443725"/>
            <a:chExt cx="920275" cy="1078300"/>
          </a:xfrm>
        </p:grpSpPr>
        <p:sp>
          <p:nvSpPr>
            <p:cNvPr id="575" name="Google Shape;575;p22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2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" name="Google Shape;577;p22"/>
          <p:cNvGrpSpPr/>
          <p:nvPr/>
        </p:nvGrpSpPr>
        <p:grpSpPr>
          <a:xfrm>
            <a:off x="7764425" y="-1076901"/>
            <a:ext cx="1129225" cy="1439250"/>
            <a:chOff x="5173625" y="-443725"/>
            <a:chExt cx="1129225" cy="1439250"/>
          </a:xfrm>
        </p:grpSpPr>
        <p:sp>
          <p:nvSpPr>
            <p:cNvPr id="578" name="Google Shape;578;p22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2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" name="Google Shape;580;p22"/>
          <p:cNvGrpSpPr/>
          <p:nvPr/>
        </p:nvGrpSpPr>
        <p:grpSpPr>
          <a:xfrm>
            <a:off x="-1220287" y="-761576"/>
            <a:ext cx="2249325" cy="1657325"/>
            <a:chOff x="746475" y="-443725"/>
            <a:chExt cx="2249325" cy="1657325"/>
          </a:xfrm>
        </p:grpSpPr>
        <p:sp>
          <p:nvSpPr>
            <p:cNvPr id="581" name="Google Shape;581;p22"/>
            <p:cNvSpPr/>
            <p:nvPr/>
          </p:nvSpPr>
          <p:spPr>
            <a:xfrm>
              <a:off x="746475" y="-443725"/>
              <a:ext cx="2158875" cy="1560825"/>
            </a:xfrm>
            <a:custGeom>
              <a:rect b="b" l="l" r="r" t="t"/>
              <a:pathLst>
                <a:path extrusionOk="0" fill="none" h="62433" w="86355">
                  <a:moveTo>
                    <a:pt x="86355" y="62433"/>
                  </a:moveTo>
                  <a:lnTo>
                    <a:pt x="34621" y="14833"/>
                  </a:lnTo>
                  <a:lnTo>
                    <a:pt x="1" y="14833"/>
                  </a:lnTo>
                  <a:lnTo>
                    <a:pt x="1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2"/>
            <p:cNvSpPr/>
            <p:nvPr/>
          </p:nvSpPr>
          <p:spPr>
            <a:xfrm>
              <a:off x="2877225" y="1095800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2" y="2007"/>
                  </a:moveTo>
                  <a:cubicBezTo>
                    <a:pt x="4742" y="3830"/>
                    <a:pt x="2554" y="4712"/>
                    <a:pt x="1277" y="3466"/>
                  </a:cubicBezTo>
                  <a:cubicBezTo>
                    <a:pt x="0" y="2189"/>
                    <a:pt x="912" y="0"/>
                    <a:pt x="2705" y="0"/>
                  </a:cubicBezTo>
                  <a:cubicBezTo>
                    <a:pt x="3830" y="0"/>
                    <a:pt x="4742" y="912"/>
                    <a:pt x="4742" y="200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" name="Google Shape;583;p22"/>
          <p:cNvGrpSpPr/>
          <p:nvPr/>
        </p:nvGrpSpPr>
        <p:grpSpPr>
          <a:xfrm>
            <a:off x="8123338" y="-761576"/>
            <a:ext cx="2240950" cy="1657325"/>
            <a:chOff x="4603700" y="-443725"/>
            <a:chExt cx="2240950" cy="1657325"/>
          </a:xfrm>
        </p:grpSpPr>
        <p:sp>
          <p:nvSpPr>
            <p:cNvPr id="584" name="Google Shape;584;p22"/>
            <p:cNvSpPr/>
            <p:nvPr/>
          </p:nvSpPr>
          <p:spPr>
            <a:xfrm>
              <a:off x="4689575" y="-443725"/>
              <a:ext cx="2155075" cy="1560825"/>
            </a:xfrm>
            <a:custGeom>
              <a:rect b="b" l="l" r="r" t="t"/>
              <a:pathLst>
                <a:path extrusionOk="0" fill="none" h="62433" w="86203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2"/>
            <p:cNvSpPr/>
            <p:nvPr/>
          </p:nvSpPr>
          <p:spPr>
            <a:xfrm>
              <a:off x="4603700" y="1095800"/>
              <a:ext cx="117800" cy="117800"/>
            </a:xfrm>
            <a:custGeom>
              <a:rect b="b" l="l" r="r" t="t"/>
              <a:pathLst>
                <a:path extrusionOk="0" fill="none" h="4712" w="4712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" name="Google Shape;586;p22"/>
          <p:cNvGrpSpPr/>
          <p:nvPr/>
        </p:nvGrpSpPr>
        <p:grpSpPr>
          <a:xfrm>
            <a:off x="2926213" y="-467301"/>
            <a:ext cx="929375" cy="1078300"/>
            <a:chOff x="1990425" y="-443725"/>
            <a:chExt cx="929375" cy="1078300"/>
          </a:xfrm>
        </p:grpSpPr>
        <p:sp>
          <p:nvSpPr>
            <p:cNvPr id="587" name="Google Shape;587;p22"/>
            <p:cNvSpPr/>
            <p:nvPr/>
          </p:nvSpPr>
          <p:spPr>
            <a:xfrm>
              <a:off x="1990425" y="-443725"/>
              <a:ext cx="826800" cy="1006875"/>
            </a:xfrm>
            <a:custGeom>
              <a:rect b="b" l="l" r="r" t="t"/>
              <a:pathLst>
                <a:path extrusionOk="0" fill="none" h="40275" w="33072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2"/>
            <p:cNvSpPr/>
            <p:nvPr/>
          </p:nvSpPr>
          <p:spPr>
            <a:xfrm>
              <a:off x="2801225" y="51600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" name="Google Shape;589;p22"/>
          <p:cNvGrpSpPr/>
          <p:nvPr/>
        </p:nvGrpSpPr>
        <p:grpSpPr>
          <a:xfrm>
            <a:off x="3535813" y="-695901"/>
            <a:ext cx="929375" cy="1078300"/>
            <a:chOff x="1990425" y="-443725"/>
            <a:chExt cx="929375" cy="1078300"/>
          </a:xfrm>
        </p:grpSpPr>
        <p:sp>
          <p:nvSpPr>
            <p:cNvPr id="590" name="Google Shape;590;p22"/>
            <p:cNvSpPr/>
            <p:nvPr/>
          </p:nvSpPr>
          <p:spPr>
            <a:xfrm>
              <a:off x="1990425" y="-443725"/>
              <a:ext cx="826800" cy="1006875"/>
            </a:xfrm>
            <a:custGeom>
              <a:rect b="b" l="l" r="r" t="t"/>
              <a:pathLst>
                <a:path extrusionOk="0" fill="none" h="40275" w="33072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2"/>
            <p:cNvSpPr/>
            <p:nvPr/>
          </p:nvSpPr>
          <p:spPr>
            <a:xfrm>
              <a:off x="2801225" y="51600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" name="Google Shape;592;p22"/>
          <p:cNvSpPr txBox="1"/>
          <p:nvPr>
            <p:ph hasCustomPrompt="1" type="title"/>
          </p:nvPr>
        </p:nvSpPr>
        <p:spPr>
          <a:xfrm>
            <a:off x="1096600" y="2625463"/>
            <a:ext cx="1581600" cy="7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93" name="Google Shape;593;p22"/>
          <p:cNvSpPr txBox="1"/>
          <p:nvPr>
            <p:ph idx="1" type="subTitle"/>
          </p:nvPr>
        </p:nvSpPr>
        <p:spPr>
          <a:xfrm>
            <a:off x="775750" y="3853760"/>
            <a:ext cx="2223300" cy="6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22"/>
          <p:cNvSpPr txBox="1"/>
          <p:nvPr>
            <p:ph idx="2" type="title"/>
          </p:nvPr>
        </p:nvSpPr>
        <p:spPr>
          <a:xfrm>
            <a:off x="775750" y="3474560"/>
            <a:ext cx="22233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95" name="Google Shape;595;p22"/>
          <p:cNvSpPr txBox="1"/>
          <p:nvPr>
            <p:ph hasCustomPrompt="1" idx="3" type="title"/>
          </p:nvPr>
        </p:nvSpPr>
        <p:spPr>
          <a:xfrm>
            <a:off x="3781200" y="2724513"/>
            <a:ext cx="1581600" cy="7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96" name="Google Shape;596;p22"/>
          <p:cNvSpPr txBox="1"/>
          <p:nvPr>
            <p:ph idx="4" type="subTitle"/>
          </p:nvPr>
        </p:nvSpPr>
        <p:spPr>
          <a:xfrm>
            <a:off x="3460350" y="3952810"/>
            <a:ext cx="2223300" cy="6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22"/>
          <p:cNvSpPr txBox="1"/>
          <p:nvPr>
            <p:ph idx="5" type="title"/>
          </p:nvPr>
        </p:nvSpPr>
        <p:spPr>
          <a:xfrm>
            <a:off x="3460350" y="3573610"/>
            <a:ext cx="22233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98" name="Google Shape;598;p22"/>
          <p:cNvSpPr txBox="1"/>
          <p:nvPr>
            <p:ph hasCustomPrompt="1" idx="6" type="title"/>
          </p:nvPr>
        </p:nvSpPr>
        <p:spPr>
          <a:xfrm>
            <a:off x="6465800" y="2724513"/>
            <a:ext cx="1581600" cy="7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99" name="Google Shape;599;p22"/>
          <p:cNvSpPr txBox="1"/>
          <p:nvPr>
            <p:ph idx="7" type="subTitle"/>
          </p:nvPr>
        </p:nvSpPr>
        <p:spPr>
          <a:xfrm>
            <a:off x="6144950" y="3952810"/>
            <a:ext cx="2223300" cy="6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22"/>
          <p:cNvSpPr txBox="1"/>
          <p:nvPr>
            <p:ph idx="8" type="title"/>
          </p:nvPr>
        </p:nvSpPr>
        <p:spPr>
          <a:xfrm>
            <a:off x="6144950" y="3573610"/>
            <a:ext cx="22233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grpSp>
        <p:nvGrpSpPr>
          <p:cNvPr id="601" name="Google Shape;601;p22"/>
          <p:cNvGrpSpPr/>
          <p:nvPr/>
        </p:nvGrpSpPr>
        <p:grpSpPr>
          <a:xfrm>
            <a:off x="4852625" y="-1035569"/>
            <a:ext cx="1138350" cy="1439250"/>
            <a:chOff x="1287525" y="-443725"/>
            <a:chExt cx="1138350" cy="1439250"/>
          </a:xfrm>
        </p:grpSpPr>
        <p:sp>
          <p:nvSpPr>
            <p:cNvPr id="602" name="Google Shape;602;p22"/>
            <p:cNvSpPr/>
            <p:nvPr/>
          </p:nvSpPr>
          <p:spPr>
            <a:xfrm>
              <a:off x="128752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2"/>
            <p:cNvSpPr/>
            <p:nvPr/>
          </p:nvSpPr>
          <p:spPr>
            <a:xfrm>
              <a:off x="2307300" y="87695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23"/>
          <p:cNvSpPr txBox="1"/>
          <p:nvPr>
            <p:ph type="title"/>
          </p:nvPr>
        </p:nvSpPr>
        <p:spPr>
          <a:xfrm>
            <a:off x="803750" y="1813650"/>
            <a:ext cx="3372600" cy="69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606" name="Google Shape;606;p23"/>
          <p:cNvSpPr txBox="1"/>
          <p:nvPr>
            <p:ph idx="1" type="subTitle"/>
          </p:nvPr>
        </p:nvSpPr>
        <p:spPr>
          <a:xfrm>
            <a:off x="803738" y="2546138"/>
            <a:ext cx="3453900" cy="95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07" name="Google Shape;607;p23"/>
          <p:cNvGrpSpPr/>
          <p:nvPr/>
        </p:nvGrpSpPr>
        <p:grpSpPr>
          <a:xfrm>
            <a:off x="8429813" y="-482281"/>
            <a:ext cx="474200" cy="1505350"/>
            <a:chOff x="3995775" y="-443725"/>
            <a:chExt cx="474200" cy="1505350"/>
          </a:xfrm>
        </p:grpSpPr>
        <p:sp>
          <p:nvSpPr>
            <p:cNvPr id="608" name="Google Shape;608;p23"/>
            <p:cNvSpPr/>
            <p:nvPr/>
          </p:nvSpPr>
          <p:spPr>
            <a:xfrm>
              <a:off x="4042125" y="-443725"/>
              <a:ext cx="427850" cy="1386800"/>
            </a:xfrm>
            <a:custGeom>
              <a:rect b="b" l="l" r="r" t="t"/>
              <a:pathLst>
                <a:path extrusionOk="0" fill="none" h="55472" w="17114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3"/>
            <p:cNvSpPr/>
            <p:nvPr/>
          </p:nvSpPr>
          <p:spPr>
            <a:xfrm>
              <a:off x="3995775" y="943825"/>
              <a:ext cx="117825" cy="117800"/>
            </a:xfrm>
            <a:custGeom>
              <a:rect b="b" l="l" r="r" t="t"/>
              <a:pathLst>
                <a:path extrusionOk="0" fill="none" h="4712" w="4713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" name="Google Shape;610;p23"/>
          <p:cNvGrpSpPr/>
          <p:nvPr/>
        </p:nvGrpSpPr>
        <p:grpSpPr>
          <a:xfrm>
            <a:off x="7118075" y="-467301"/>
            <a:ext cx="920275" cy="1078300"/>
            <a:chOff x="4679675" y="-443725"/>
            <a:chExt cx="920275" cy="1078300"/>
          </a:xfrm>
        </p:grpSpPr>
        <p:sp>
          <p:nvSpPr>
            <p:cNvPr id="611" name="Google Shape;611;p23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3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" name="Google Shape;613;p23"/>
          <p:cNvGrpSpPr/>
          <p:nvPr/>
        </p:nvGrpSpPr>
        <p:grpSpPr>
          <a:xfrm>
            <a:off x="7612025" y="-1076901"/>
            <a:ext cx="1129225" cy="1439250"/>
            <a:chOff x="5173625" y="-443725"/>
            <a:chExt cx="1129225" cy="1439250"/>
          </a:xfrm>
        </p:grpSpPr>
        <p:sp>
          <p:nvSpPr>
            <p:cNvPr id="614" name="Google Shape;614;p23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3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" name="Google Shape;616;p23"/>
          <p:cNvGrpSpPr/>
          <p:nvPr/>
        </p:nvGrpSpPr>
        <p:grpSpPr>
          <a:xfrm>
            <a:off x="7970938" y="-761576"/>
            <a:ext cx="2240950" cy="1657325"/>
            <a:chOff x="4603700" y="-443725"/>
            <a:chExt cx="2240950" cy="1657325"/>
          </a:xfrm>
        </p:grpSpPr>
        <p:sp>
          <p:nvSpPr>
            <p:cNvPr id="617" name="Google Shape;617;p23"/>
            <p:cNvSpPr/>
            <p:nvPr/>
          </p:nvSpPr>
          <p:spPr>
            <a:xfrm>
              <a:off x="4689575" y="-443725"/>
              <a:ext cx="2155075" cy="1560825"/>
            </a:xfrm>
            <a:custGeom>
              <a:rect b="b" l="l" r="r" t="t"/>
              <a:pathLst>
                <a:path extrusionOk="0" fill="none" h="62433" w="86203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3"/>
            <p:cNvSpPr/>
            <p:nvPr/>
          </p:nvSpPr>
          <p:spPr>
            <a:xfrm>
              <a:off x="4603700" y="1095800"/>
              <a:ext cx="117800" cy="117800"/>
            </a:xfrm>
            <a:custGeom>
              <a:rect b="b" l="l" r="r" t="t"/>
              <a:pathLst>
                <a:path extrusionOk="0" fill="none" h="4712" w="4712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" name="Google Shape;619;p23"/>
          <p:cNvGrpSpPr/>
          <p:nvPr/>
        </p:nvGrpSpPr>
        <p:grpSpPr>
          <a:xfrm flipH="1" rot="10800000">
            <a:off x="-483489" y="4432692"/>
            <a:ext cx="2014791" cy="473128"/>
            <a:chOff x="-35118" y="4342063"/>
            <a:chExt cx="2014791" cy="473128"/>
          </a:xfrm>
        </p:grpSpPr>
        <p:sp>
          <p:nvSpPr>
            <p:cNvPr id="620" name="Google Shape;620;p23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3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" name="Google Shape;622;p23"/>
          <p:cNvGrpSpPr/>
          <p:nvPr/>
        </p:nvGrpSpPr>
        <p:grpSpPr>
          <a:xfrm>
            <a:off x="-483497" y="4392827"/>
            <a:ext cx="2014791" cy="473128"/>
            <a:chOff x="-35118" y="4342063"/>
            <a:chExt cx="2014791" cy="473128"/>
          </a:xfrm>
        </p:grpSpPr>
        <p:sp>
          <p:nvSpPr>
            <p:cNvPr id="623" name="Google Shape;623;p23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3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" name="Google Shape;625;p23"/>
          <p:cNvGrpSpPr/>
          <p:nvPr/>
        </p:nvGrpSpPr>
        <p:grpSpPr>
          <a:xfrm>
            <a:off x="239988" y="-482281"/>
            <a:ext cx="482550" cy="1505350"/>
            <a:chOff x="3121150" y="-443725"/>
            <a:chExt cx="482550" cy="1505350"/>
          </a:xfrm>
        </p:grpSpPr>
        <p:sp>
          <p:nvSpPr>
            <p:cNvPr id="626" name="Google Shape;626;p23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3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" name="Google Shape;628;p23"/>
          <p:cNvGrpSpPr/>
          <p:nvPr/>
        </p:nvGrpSpPr>
        <p:grpSpPr>
          <a:xfrm>
            <a:off x="444769" y="-913981"/>
            <a:ext cx="482550" cy="1505350"/>
            <a:chOff x="3121150" y="-443725"/>
            <a:chExt cx="482550" cy="1505350"/>
          </a:xfrm>
        </p:grpSpPr>
        <p:sp>
          <p:nvSpPr>
            <p:cNvPr id="629" name="Google Shape;629;p23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3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" name="Google Shape;631;p23"/>
          <p:cNvGrpSpPr/>
          <p:nvPr/>
        </p:nvGrpSpPr>
        <p:grpSpPr>
          <a:xfrm rot="5400000">
            <a:off x="965855" y="-856180"/>
            <a:ext cx="2290315" cy="1518337"/>
            <a:chOff x="-736445" y="1581995"/>
            <a:chExt cx="2290315" cy="1518337"/>
          </a:xfrm>
        </p:grpSpPr>
        <p:sp>
          <p:nvSpPr>
            <p:cNvPr id="632" name="Google Shape;632;p23"/>
            <p:cNvSpPr/>
            <p:nvPr/>
          </p:nvSpPr>
          <p:spPr>
            <a:xfrm>
              <a:off x="1109379" y="2803495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3" name="Google Shape;633;p23"/>
            <p:cNvGrpSpPr/>
            <p:nvPr/>
          </p:nvGrpSpPr>
          <p:grpSpPr>
            <a:xfrm>
              <a:off x="-736445" y="1581995"/>
              <a:ext cx="2290315" cy="1518337"/>
              <a:chOff x="-565732" y="1582220"/>
              <a:chExt cx="2290315" cy="1518337"/>
            </a:xfrm>
          </p:grpSpPr>
          <p:sp>
            <p:nvSpPr>
              <p:cNvPr id="634" name="Google Shape;634;p23"/>
              <p:cNvSpPr/>
              <p:nvPr/>
            </p:nvSpPr>
            <p:spPr>
              <a:xfrm>
                <a:off x="-565732" y="2486098"/>
                <a:ext cx="1862289" cy="395491"/>
              </a:xfrm>
              <a:custGeom>
                <a:rect b="b" l="l" r="r" t="t"/>
                <a:pathLst>
                  <a:path extrusionOk="0" h="4803" w="22615">
                    <a:moveTo>
                      <a:pt x="1" y="0"/>
                    </a:moveTo>
                    <a:lnTo>
                      <a:pt x="1" y="365"/>
                    </a:lnTo>
                    <a:lnTo>
                      <a:pt x="11429" y="365"/>
                    </a:lnTo>
                    <a:lnTo>
                      <a:pt x="11460" y="395"/>
                    </a:lnTo>
                    <a:lnTo>
                      <a:pt x="13010" y="1945"/>
                    </a:lnTo>
                    <a:cubicBezTo>
                      <a:pt x="13922" y="2857"/>
                      <a:pt x="14894" y="3830"/>
                      <a:pt x="15837" y="4742"/>
                    </a:cubicBezTo>
                    <a:lnTo>
                      <a:pt x="15897" y="4803"/>
                    </a:lnTo>
                    <a:lnTo>
                      <a:pt x="22615" y="4803"/>
                    </a:lnTo>
                    <a:lnTo>
                      <a:pt x="22615" y="4408"/>
                    </a:lnTo>
                    <a:lnTo>
                      <a:pt x="16049" y="4408"/>
                    </a:lnTo>
                    <a:cubicBezTo>
                      <a:pt x="15107" y="3526"/>
                      <a:pt x="14195" y="2584"/>
                      <a:pt x="13283" y="1672"/>
                    </a:cubicBezTo>
                    <a:cubicBezTo>
                      <a:pt x="12767" y="1155"/>
                      <a:pt x="12250" y="638"/>
                      <a:pt x="11733" y="122"/>
                    </a:cubicBezTo>
                    <a:lnTo>
                      <a:pt x="11703" y="91"/>
                    </a:lnTo>
                    <a:cubicBezTo>
                      <a:pt x="11672" y="61"/>
                      <a:pt x="11642" y="61"/>
                      <a:pt x="11612" y="31"/>
                    </a:cubicBezTo>
                    <a:lnTo>
                      <a:pt x="115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35" name="Google Shape;635;p23"/>
              <p:cNvGrpSpPr/>
              <p:nvPr/>
            </p:nvGrpSpPr>
            <p:grpSpPr>
              <a:xfrm>
                <a:off x="-565732" y="1582220"/>
                <a:ext cx="2290315" cy="435914"/>
                <a:chOff x="-565732" y="1582220"/>
                <a:chExt cx="2290315" cy="435914"/>
              </a:xfrm>
            </p:grpSpPr>
            <p:sp>
              <p:nvSpPr>
                <p:cNvPr id="636" name="Google Shape;636;p23"/>
                <p:cNvSpPr/>
                <p:nvPr/>
              </p:nvSpPr>
              <p:spPr>
                <a:xfrm>
                  <a:off x="-565732" y="1622561"/>
                  <a:ext cx="2202713" cy="395573"/>
                </a:xfrm>
                <a:custGeom>
                  <a:rect b="b" l="l" r="r" t="t"/>
                  <a:pathLst>
                    <a:path extrusionOk="0" h="4804" w="26749">
                      <a:moveTo>
                        <a:pt x="14803" y="1"/>
                      </a:moveTo>
                      <a:lnTo>
                        <a:pt x="10457" y="4347"/>
                      </a:lnTo>
                      <a:lnTo>
                        <a:pt x="10396" y="4408"/>
                      </a:lnTo>
                      <a:lnTo>
                        <a:pt x="10396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0517" y="4803"/>
                      </a:lnTo>
                      <a:lnTo>
                        <a:pt x="10548" y="4773"/>
                      </a:lnTo>
                      <a:cubicBezTo>
                        <a:pt x="10609" y="4742"/>
                        <a:pt x="10639" y="4712"/>
                        <a:pt x="10700" y="4651"/>
                      </a:cubicBezTo>
                      <a:lnTo>
                        <a:pt x="10730" y="4621"/>
                      </a:lnTo>
                      <a:lnTo>
                        <a:pt x="14955" y="365"/>
                      </a:lnTo>
                      <a:lnTo>
                        <a:pt x="26749" y="365"/>
                      </a:lnTo>
                      <a:lnTo>
                        <a:pt x="267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" name="Google Shape;637;p23"/>
                <p:cNvSpPr/>
                <p:nvPr/>
              </p:nvSpPr>
              <p:spPr>
                <a:xfrm>
                  <a:off x="1606008" y="1582220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38" name="Google Shape;638;p23"/>
              <p:cNvGrpSpPr/>
              <p:nvPr/>
            </p:nvGrpSpPr>
            <p:grpSpPr>
              <a:xfrm>
                <a:off x="-565732" y="1759770"/>
                <a:ext cx="1948882" cy="441085"/>
                <a:chOff x="-565732" y="1759770"/>
                <a:chExt cx="1948882" cy="441085"/>
              </a:xfrm>
            </p:grpSpPr>
            <p:sp>
              <p:nvSpPr>
                <p:cNvPr id="639" name="Google Shape;639;p23"/>
                <p:cNvSpPr/>
                <p:nvPr/>
              </p:nvSpPr>
              <p:spPr>
                <a:xfrm>
                  <a:off x="-565732" y="1805281"/>
                  <a:ext cx="1862289" cy="395573"/>
                </a:xfrm>
                <a:custGeom>
                  <a:rect b="b" l="l" r="r" t="t"/>
                  <a:pathLst>
                    <a:path extrusionOk="0" h="4804" w="22615">
                      <a:moveTo>
                        <a:pt x="15867" y="1"/>
                      </a:moveTo>
                      <a:lnTo>
                        <a:pt x="15806" y="61"/>
                      </a:lnTo>
                      <a:cubicBezTo>
                        <a:pt x="14864" y="973"/>
                        <a:pt x="13922" y="1946"/>
                        <a:pt x="12980" y="2858"/>
                      </a:cubicBezTo>
                      <a:lnTo>
                        <a:pt x="11460" y="4408"/>
                      </a:lnTo>
                      <a:lnTo>
                        <a:pt x="11429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1581" y="4803"/>
                      </a:lnTo>
                      <a:lnTo>
                        <a:pt x="11612" y="4773"/>
                      </a:lnTo>
                      <a:cubicBezTo>
                        <a:pt x="11642" y="4742"/>
                        <a:pt x="11672" y="4712"/>
                        <a:pt x="11703" y="4681"/>
                      </a:cubicBezTo>
                      <a:lnTo>
                        <a:pt x="11733" y="4681"/>
                      </a:lnTo>
                      <a:lnTo>
                        <a:pt x="13283" y="3131"/>
                      </a:lnTo>
                      <a:cubicBezTo>
                        <a:pt x="14165" y="2219"/>
                        <a:pt x="15107" y="1277"/>
                        <a:pt x="16049" y="365"/>
                      </a:cubicBezTo>
                      <a:lnTo>
                        <a:pt x="22615" y="365"/>
                      </a:lnTo>
                      <a:lnTo>
                        <a:pt x="2261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" name="Google Shape;640;p23"/>
                <p:cNvSpPr/>
                <p:nvPr/>
              </p:nvSpPr>
              <p:spPr>
                <a:xfrm>
                  <a:off x="1264575" y="1759770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41" name="Google Shape;641;p23"/>
              <p:cNvGrpSpPr/>
              <p:nvPr/>
            </p:nvGrpSpPr>
            <p:grpSpPr>
              <a:xfrm>
                <a:off x="-390503" y="2295383"/>
                <a:ext cx="1572778" cy="118575"/>
                <a:chOff x="-390503" y="2295383"/>
                <a:chExt cx="1572778" cy="118575"/>
              </a:xfrm>
            </p:grpSpPr>
            <p:sp>
              <p:nvSpPr>
                <p:cNvPr id="642" name="Google Shape;642;p23"/>
                <p:cNvSpPr/>
                <p:nvPr/>
              </p:nvSpPr>
              <p:spPr>
                <a:xfrm>
                  <a:off x="-390503" y="2338374"/>
                  <a:ext cx="1474350" cy="32608"/>
                </a:xfrm>
                <a:custGeom>
                  <a:rect b="b" l="l" r="r" t="t"/>
                  <a:pathLst>
                    <a:path extrusionOk="0" h="396" w="17904">
                      <a:moveTo>
                        <a:pt x="0" y="1"/>
                      </a:moveTo>
                      <a:lnTo>
                        <a:pt x="0" y="396"/>
                      </a:lnTo>
                      <a:lnTo>
                        <a:pt x="17903" y="396"/>
                      </a:lnTo>
                      <a:lnTo>
                        <a:pt x="179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3" name="Google Shape;643;p23"/>
                <p:cNvSpPr/>
                <p:nvPr/>
              </p:nvSpPr>
              <p:spPr>
                <a:xfrm>
                  <a:off x="1063700" y="2295383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44" name="Google Shape;644;p23"/>
              <p:cNvGrpSpPr/>
              <p:nvPr/>
            </p:nvGrpSpPr>
            <p:grpSpPr>
              <a:xfrm>
                <a:off x="-565732" y="2666266"/>
                <a:ext cx="2239329" cy="434292"/>
                <a:chOff x="-565732" y="2666266"/>
                <a:chExt cx="2239329" cy="434292"/>
              </a:xfrm>
            </p:grpSpPr>
            <p:sp>
              <p:nvSpPr>
                <p:cNvPr id="645" name="Google Shape;645;p23"/>
                <p:cNvSpPr/>
                <p:nvPr/>
              </p:nvSpPr>
              <p:spPr>
                <a:xfrm>
                  <a:off x="-565732" y="2666266"/>
                  <a:ext cx="2165163" cy="393021"/>
                </a:xfrm>
                <a:custGeom>
                  <a:rect b="b" l="l" r="r" t="t"/>
                  <a:pathLst>
                    <a:path extrusionOk="0" h="4773" w="26293">
                      <a:moveTo>
                        <a:pt x="1" y="1"/>
                      </a:moveTo>
                      <a:lnTo>
                        <a:pt x="1" y="396"/>
                      </a:lnTo>
                      <a:lnTo>
                        <a:pt x="10396" y="396"/>
                      </a:lnTo>
                      <a:lnTo>
                        <a:pt x="10457" y="457"/>
                      </a:lnTo>
                      <a:lnTo>
                        <a:pt x="14803" y="4773"/>
                      </a:lnTo>
                      <a:lnTo>
                        <a:pt x="26293" y="4773"/>
                      </a:lnTo>
                      <a:cubicBezTo>
                        <a:pt x="26171" y="4712"/>
                        <a:pt x="26050" y="4560"/>
                        <a:pt x="25928" y="4438"/>
                      </a:cubicBezTo>
                      <a:lnTo>
                        <a:pt x="14986" y="4438"/>
                      </a:lnTo>
                      <a:lnTo>
                        <a:pt x="10730" y="183"/>
                      </a:lnTo>
                      <a:cubicBezTo>
                        <a:pt x="10700" y="183"/>
                        <a:pt x="10700" y="183"/>
                        <a:pt x="10700" y="153"/>
                      </a:cubicBezTo>
                      <a:cubicBezTo>
                        <a:pt x="10639" y="92"/>
                        <a:pt x="10609" y="61"/>
                        <a:pt x="10548" y="31"/>
                      </a:cubicBezTo>
                      <a:lnTo>
                        <a:pt x="104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6" name="Google Shape;646;p23"/>
                <p:cNvSpPr/>
                <p:nvPr/>
              </p:nvSpPr>
              <p:spPr>
                <a:xfrm>
                  <a:off x="1555022" y="2981983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_1"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" name="Google Shape;648;p24"/>
          <p:cNvGrpSpPr/>
          <p:nvPr/>
        </p:nvGrpSpPr>
        <p:grpSpPr>
          <a:xfrm>
            <a:off x="1050348" y="-469529"/>
            <a:ext cx="1195349" cy="1078296"/>
            <a:chOff x="4404625" y="-443721"/>
            <a:chExt cx="1195349" cy="1078296"/>
          </a:xfrm>
        </p:grpSpPr>
        <p:sp>
          <p:nvSpPr>
            <p:cNvPr id="649" name="Google Shape;649;p24"/>
            <p:cNvSpPr/>
            <p:nvPr/>
          </p:nvSpPr>
          <p:spPr>
            <a:xfrm>
              <a:off x="4501128" y="-443721"/>
              <a:ext cx="109884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4"/>
            <p:cNvSpPr/>
            <p:nvPr/>
          </p:nvSpPr>
          <p:spPr>
            <a:xfrm>
              <a:off x="44046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" name="Google Shape;651;p24"/>
          <p:cNvGrpSpPr/>
          <p:nvPr/>
        </p:nvGrpSpPr>
        <p:grpSpPr>
          <a:xfrm rot="-5400000">
            <a:off x="-393663" y="-505555"/>
            <a:ext cx="2181860" cy="892524"/>
            <a:chOff x="6525475" y="148600"/>
            <a:chExt cx="2808779" cy="1148975"/>
          </a:xfrm>
        </p:grpSpPr>
        <p:sp>
          <p:nvSpPr>
            <p:cNvPr id="652" name="Google Shape;652;p24"/>
            <p:cNvSpPr/>
            <p:nvPr/>
          </p:nvSpPr>
          <p:spPr>
            <a:xfrm>
              <a:off x="6629575" y="195700"/>
              <a:ext cx="2704679" cy="1101875"/>
            </a:xfrm>
            <a:custGeom>
              <a:rect b="b" l="l" r="r" t="t"/>
              <a:pathLst>
                <a:path extrusionOk="0" fill="none" h="44075" w="50914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4"/>
            <p:cNvSpPr/>
            <p:nvPr/>
          </p:nvSpPr>
          <p:spPr>
            <a:xfrm>
              <a:off x="6525475" y="148600"/>
              <a:ext cx="118575" cy="118550"/>
            </a:xfrm>
            <a:custGeom>
              <a:rect b="b" l="l" r="r" t="t"/>
              <a:pathLst>
                <a:path extrusionOk="0" fill="none" h="4742" w="4743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" name="Google Shape;654;p24"/>
          <p:cNvGrpSpPr/>
          <p:nvPr/>
        </p:nvGrpSpPr>
        <p:grpSpPr>
          <a:xfrm rot="-5400000">
            <a:off x="38041" y="-247490"/>
            <a:ext cx="2181860" cy="892524"/>
            <a:chOff x="6525475" y="148600"/>
            <a:chExt cx="2808779" cy="1148975"/>
          </a:xfrm>
        </p:grpSpPr>
        <p:sp>
          <p:nvSpPr>
            <p:cNvPr id="655" name="Google Shape;655;p24"/>
            <p:cNvSpPr/>
            <p:nvPr/>
          </p:nvSpPr>
          <p:spPr>
            <a:xfrm>
              <a:off x="6629575" y="195700"/>
              <a:ext cx="2704679" cy="1101875"/>
            </a:xfrm>
            <a:custGeom>
              <a:rect b="b" l="l" r="r" t="t"/>
              <a:pathLst>
                <a:path extrusionOk="0" fill="none" h="44075" w="50914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4"/>
            <p:cNvSpPr/>
            <p:nvPr/>
          </p:nvSpPr>
          <p:spPr>
            <a:xfrm>
              <a:off x="6525475" y="148600"/>
              <a:ext cx="118575" cy="118550"/>
            </a:xfrm>
            <a:custGeom>
              <a:rect b="b" l="l" r="r" t="t"/>
              <a:pathLst>
                <a:path extrusionOk="0" fill="none" h="4742" w="4743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" name="Google Shape;657;p24"/>
          <p:cNvGrpSpPr/>
          <p:nvPr/>
        </p:nvGrpSpPr>
        <p:grpSpPr>
          <a:xfrm flipH="1">
            <a:off x="6888680" y="-997823"/>
            <a:ext cx="1994692" cy="2439924"/>
            <a:chOff x="403404" y="-997823"/>
            <a:chExt cx="1994692" cy="2439924"/>
          </a:xfrm>
        </p:grpSpPr>
        <p:grpSp>
          <p:nvGrpSpPr>
            <p:cNvPr id="658" name="Google Shape;658;p24"/>
            <p:cNvGrpSpPr/>
            <p:nvPr/>
          </p:nvGrpSpPr>
          <p:grpSpPr>
            <a:xfrm>
              <a:off x="1202748" y="-317129"/>
              <a:ext cx="1195349" cy="1078296"/>
              <a:chOff x="4404625" y="-443721"/>
              <a:chExt cx="1195349" cy="1078296"/>
            </a:xfrm>
          </p:grpSpPr>
          <p:sp>
            <p:nvSpPr>
              <p:cNvPr id="659" name="Google Shape;659;p24"/>
              <p:cNvSpPr/>
              <p:nvPr/>
            </p:nvSpPr>
            <p:spPr>
              <a:xfrm>
                <a:off x="4501128" y="-443721"/>
                <a:ext cx="1098846" cy="1006875"/>
              </a:xfrm>
              <a:custGeom>
                <a:rect b="b" l="l" r="r" t="t"/>
                <a:pathLst>
                  <a:path extrusionOk="0" fill="none" h="40275" w="32677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24"/>
              <p:cNvSpPr/>
              <p:nvPr/>
            </p:nvSpPr>
            <p:spPr>
              <a:xfrm>
                <a:off x="4404625" y="516000"/>
                <a:ext cx="117825" cy="118575"/>
              </a:xfrm>
              <a:custGeom>
                <a:rect b="b" l="l" r="r" t="t"/>
                <a:pathLst>
                  <a:path extrusionOk="0" fill="none" h="4743" w="4713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1" name="Google Shape;661;p24"/>
            <p:cNvGrpSpPr/>
            <p:nvPr/>
          </p:nvGrpSpPr>
          <p:grpSpPr>
            <a:xfrm rot="-5400000">
              <a:off x="-241263" y="-353155"/>
              <a:ext cx="2181860" cy="892524"/>
              <a:chOff x="6525475" y="148600"/>
              <a:chExt cx="2808779" cy="1148975"/>
            </a:xfrm>
          </p:grpSpPr>
          <p:sp>
            <p:nvSpPr>
              <p:cNvPr id="662" name="Google Shape;662;p24"/>
              <p:cNvSpPr/>
              <p:nvPr/>
            </p:nvSpPr>
            <p:spPr>
              <a:xfrm>
                <a:off x="6629575" y="195700"/>
                <a:ext cx="2704679" cy="1101875"/>
              </a:xfrm>
              <a:custGeom>
                <a:rect b="b" l="l" r="r" t="t"/>
                <a:pathLst>
                  <a:path extrusionOk="0" fill="none" h="44075" w="50914">
                    <a:moveTo>
                      <a:pt x="50913" y="44074"/>
                    </a:moveTo>
                    <a:lnTo>
                      <a:pt x="25442" y="44074"/>
                    </a:lnTo>
                    <a:lnTo>
                      <a:pt x="2544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24"/>
              <p:cNvSpPr/>
              <p:nvPr/>
            </p:nvSpPr>
            <p:spPr>
              <a:xfrm>
                <a:off x="6525475" y="148600"/>
                <a:ext cx="118575" cy="118550"/>
              </a:xfrm>
              <a:custGeom>
                <a:rect b="b" l="l" r="r" t="t"/>
                <a:pathLst>
                  <a:path extrusionOk="0" fill="none" h="4742" w="4743">
                    <a:moveTo>
                      <a:pt x="0" y="2037"/>
                    </a:moveTo>
                    <a:cubicBezTo>
                      <a:pt x="0" y="3830"/>
                      <a:pt x="2189" y="4742"/>
                      <a:pt x="3465" y="3465"/>
                    </a:cubicBezTo>
                    <a:cubicBezTo>
                      <a:pt x="4742" y="2189"/>
                      <a:pt x="3830" y="0"/>
                      <a:pt x="2037" y="30"/>
                    </a:cubicBezTo>
                    <a:cubicBezTo>
                      <a:pt x="912" y="30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4" name="Google Shape;664;p24"/>
            <p:cNvGrpSpPr/>
            <p:nvPr/>
          </p:nvGrpSpPr>
          <p:grpSpPr>
            <a:xfrm rot="-5400000">
              <a:off x="182166" y="-95090"/>
              <a:ext cx="2181860" cy="892524"/>
              <a:chOff x="6525475" y="148600"/>
              <a:chExt cx="2808779" cy="1148975"/>
            </a:xfrm>
          </p:grpSpPr>
          <p:sp>
            <p:nvSpPr>
              <p:cNvPr id="665" name="Google Shape;665;p24"/>
              <p:cNvSpPr/>
              <p:nvPr/>
            </p:nvSpPr>
            <p:spPr>
              <a:xfrm>
                <a:off x="6629575" y="195700"/>
                <a:ext cx="2704679" cy="1101875"/>
              </a:xfrm>
              <a:custGeom>
                <a:rect b="b" l="l" r="r" t="t"/>
                <a:pathLst>
                  <a:path extrusionOk="0" fill="none" h="44075" w="50914">
                    <a:moveTo>
                      <a:pt x="50913" y="44074"/>
                    </a:moveTo>
                    <a:lnTo>
                      <a:pt x="25442" y="44074"/>
                    </a:lnTo>
                    <a:lnTo>
                      <a:pt x="2544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28575">
                <a:solidFill>
                  <a:schemeClr val="accent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24"/>
              <p:cNvSpPr/>
              <p:nvPr/>
            </p:nvSpPr>
            <p:spPr>
              <a:xfrm>
                <a:off x="6525475" y="148600"/>
                <a:ext cx="118575" cy="118550"/>
              </a:xfrm>
              <a:custGeom>
                <a:rect b="b" l="l" r="r" t="t"/>
                <a:pathLst>
                  <a:path extrusionOk="0" fill="none" h="4742" w="4743">
                    <a:moveTo>
                      <a:pt x="0" y="2037"/>
                    </a:moveTo>
                    <a:cubicBezTo>
                      <a:pt x="0" y="3830"/>
                      <a:pt x="2189" y="4742"/>
                      <a:pt x="3465" y="3465"/>
                    </a:cubicBezTo>
                    <a:cubicBezTo>
                      <a:pt x="4742" y="2189"/>
                      <a:pt x="3830" y="0"/>
                      <a:pt x="2037" y="30"/>
                    </a:cubicBezTo>
                    <a:cubicBezTo>
                      <a:pt x="912" y="30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67" name="Google Shape;667;p24"/>
          <p:cNvSpPr txBox="1"/>
          <p:nvPr>
            <p:ph type="title"/>
          </p:nvPr>
        </p:nvSpPr>
        <p:spPr>
          <a:xfrm>
            <a:off x="1630950" y="539700"/>
            <a:ext cx="58821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668" name="Google Shape;668;p24"/>
          <p:cNvSpPr txBox="1"/>
          <p:nvPr>
            <p:ph idx="1" type="body"/>
          </p:nvPr>
        </p:nvSpPr>
        <p:spPr>
          <a:xfrm>
            <a:off x="713250" y="1342250"/>
            <a:ext cx="7717500" cy="326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○"/>
              <a:defRPr/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/>
        </p:txBody>
      </p:sp>
      <p:grpSp>
        <p:nvGrpSpPr>
          <p:cNvPr id="669" name="Google Shape;669;p24"/>
          <p:cNvGrpSpPr/>
          <p:nvPr/>
        </p:nvGrpSpPr>
        <p:grpSpPr>
          <a:xfrm>
            <a:off x="-272766" y="4539543"/>
            <a:ext cx="2014791" cy="473128"/>
            <a:chOff x="-35118" y="4342063"/>
            <a:chExt cx="2014791" cy="473128"/>
          </a:xfrm>
        </p:grpSpPr>
        <p:sp>
          <p:nvSpPr>
            <p:cNvPr id="670" name="Google Shape;670;p24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4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" name="Google Shape;672;p24"/>
          <p:cNvGrpSpPr/>
          <p:nvPr/>
        </p:nvGrpSpPr>
        <p:grpSpPr>
          <a:xfrm>
            <a:off x="-217866" y="4785686"/>
            <a:ext cx="2014791" cy="473128"/>
            <a:chOff x="-35118" y="4342063"/>
            <a:chExt cx="2014791" cy="473128"/>
          </a:xfrm>
        </p:grpSpPr>
        <p:sp>
          <p:nvSpPr>
            <p:cNvPr id="673" name="Google Shape;673;p24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4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" name="Google Shape;675;p24"/>
          <p:cNvGrpSpPr/>
          <p:nvPr/>
        </p:nvGrpSpPr>
        <p:grpSpPr>
          <a:xfrm rot="10800000">
            <a:off x="7239830" y="4310943"/>
            <a:ext cx="2014791" cy="473128"/>
            <a:chOff x="-35118" y="4342063"/>
            <a:chExt cx="2014791" cy="473128"/>
          </a:xfrm>
        </p:grpSpPr>
        <p:sp>
          <p:nvSpPr>
            <p:cNvPr id="676" name="Google Shape;676;p24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4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_1_1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25"/>
          <p:cNvSpPr txBox="1"/>
          <p:nvPr>
            <p:ph type="title"/>
          </p:nvPr>
        </p:nvSpPr>
        <p:spPr>
          <a:xfrm>
            <a:off x="1630950" y="539700"/>
            <a:ext cx="58821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680" name="Google Shape;680;p25"/>
          <p:cNvSpPr txBox="1"/>
          <p:nvPr>
            <p:ph idx="1" type="body"/>
          </p:nvPr>
        </p:nvSpPr>
        <p:spPr>
          <a:xfrm>
            <a:off x="3818675" y="1681875"/>
            <a:ext cx="4611900" cy="272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/>
        </p:txBody>
      </p:sp>
      <p:grpSp>
        <p:nvGrpSpPr>
          <p:cNvPr id="681" name="Google Shape;681;p25"/>
          <p:cNvGrpSpPr/>
          <p:nvPr/>
        </p:nvGrpSpPr>
        <p:grpSpPr>
          <a:xfrm>
            <a:off x="7068170" y="-466234"/>
            <a:ext cx="1368260" cy="1078296"/>
            <a:chOff x="4231725" y="-443721"/>
            <a:chExt cx="1368260" cy="1078296"/>
          </a:xfrm>
        </p:grpSpPr>
        <p:sp>
          <p:nvSpPr>
            <p:cNvPr id="682" name="Google Shape;682;p25"/>
            <p:cNvSpPr/>
            <p:nvPr/>
          </p:nvSpPr>
          <p:spPr>
            <a:xfrm>
              <a:off x="4327869" y="-443721"/>
              <a:ext cx="127211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5"/>
            <p:cNvSpPr/>
            <p:nvPr/>
          </p:nvSpPr>
          <p:spPr>
            <a:xfrm>
              <a:off x="42317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" name="Google Shape;684;p25"/>
          <p:cNvGrpSpPr/>
          <p:nvPr/>
        </p:nvGrpSpPr>
        <p:grpSpPr>
          <a:xfrm>
            <a:off x="8010070" y="-466238"/>
            <a:ext cx="1129225" cy="1439250"/>
            <a:chOff x="5173625" y="-443725"/>
            <a:chExt cx="1129225" cy="1439250"/>
          </a:xfrm>
        </p:grpSpPr>
        <p:sp>
          <p:nvSpPr>
            <p:cNvPr id="685" name="Google Shape;685;p25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5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" name="Google Shape;687;p25"/>
          <p:cNvGrpSpPr/>
          <p:nvPr/>
        </p:nvGrpSpPr>
        <p:grpSpPr>
          <a:xfrm flipH="1">
            <a:off x="5091" y="-472343"/>
            <a:ext cx="1129225" cy="1439250"/>
            <a:chOff x="5173625" y="-443725"/>
            <a:chExt cx="1129225" cy="1439250"/>
          </a:xfrm>
        </p:grpSpPr>
        <p:sp>
          <p:nvSpPr>
            <p:cNvPr id="688" name="Google Shape;688;p25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5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" name="Google Shape;690;p25"/>
          <p:cNvGrpSpPr/>
          <p:nvPr/>
        </p:nvGrpSpPr>
        <p:grpSpPr>
          <a:xfrm flipH="1">
            <a:off x="-98709" y="-223280"/>
            <a:ext cx="920275" cy="1078300"/>
            <a:chOff x="4679675" y="-443725"/>
            <a:chExt cx="920275" cy="1078300"/>
          </a:xfrm>
        </p:grpSpPr>
        <p:sp>
          <p:nvSpPr>
            <p:cNvPr id="691" name="Google Shape;691;p25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5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" name="Google Shape;693;p25"/>
          <p:cNvGrpSpPr/>
          <p:nvPr/>
        </p:nvGrpSpPr>
        <p:grpSpPr>
          <a:xfrm flipH="1">
            <a:off x="6573567" y="-671954"/>
            <a:ext cx="1195349" cy="1078296"/>
            <a:chOff x="4404625" y="-443721"/>
            <a:chExt cx="1195349" cy="1078296"/>
          </a:xfrm>
        </p:grpSpPr>
        <p:sp>
          <p:nvSpPr>
            <p:cNvPr id="694" name="Google Shape;694;p25"/>
            <p:cNvSpPr/>
            <p:nvPr/>
          </p:nvSpPr>
          <p:spPr>
            <a:xfrm>
              <a:off x="4501128" y="-443721"/>
              <a:ext cx="109884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5"/>
            <p:cNvSpPr/>
            <p:nvPr/>
          </p:nvSpPr>
          <p:spPr>
            <a:xfrm>
              <a:off x="44046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" name="Google Shape;696;p25"/>
          <p:cNvGrpSpPr/>
          <p:nvPr/>
        </p:nvGrpSpPr>
        <p:grpSpPr>
          <a:xfrm>
            <a:off x="1375492" y="-671954"/>
            <a:ext cx="1195349" cy="1078296"/>
            <a:chOff x="4404625" y="-443721"/>
            <a:chExt cx="1195349" cy="1078296"/>
          </a:xfrm>
        </p:grpSpPr>
        <p:sp>
          <p:nvSpPr>
            <p:cNvPr id="697" name="Google Shape;697;p25"/>
            <p:cNvSpPr/>
            <p:nvPr/>
          </p:nvSpPr>
          <p:spPr>
            <a:xfrm>
              <a:off x="4501128" y="-443721"/>
              <a:ext cx="109884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5"/>
            <p:cNvSpPr/>
            <p:nvPr/>
          </p:nvSpPr>
          <p:spPr>
            <a:xfrm>
              <a:off x="44046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_1_1_1"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26"/>
          <p:cNvSpPr txBox="1"/>
          <p:nvPr>
            <p:ph type="title"/>
          </p:nvPr>
        </p:nvSpPr>
        <p:spPr>
          <a:xfrm>
            <a:off x="1630950" y="539700"/>
            <a:ext cx="58821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701" name="Google Shape;701;p26"/>
          <p:cNvSpPr txBox="1"/>
          <p:nvPr>
            <p:ph idx="1" type="body"/>
          </p:nvPr>
        </p:nvSpPr>
        <p:spPr>
          <a:xfrm>
            <a:off x="1370205" y="1727864"/>
            <a:ext cx="4611900" cy="272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/>
        </p:txBody>
      </p:sp>
      <p:grpSp>
        <p:nvGrpSpPr>
          <p:cNvPr id="702" name="Google Shape;702;p26"/>
          <p:cNvGrpSpPr/>
          <p:nvPr/>
        </p:nvGrpSpPr>
        <p:grpSpPr>
          <a:xfrm>
            <a:off x="-1411812" y="3924763"/>
            <a:ext cx="2961179" cy="2085654"/>
            <a:chOff x="-1411812" y="3924763"/>
            <a:chExt cx="2961179" cy="2085654"/>
          </a:xfrm>
        </p:grpSpPr>
        <p:grpSp>
          <p:nvGrpSpPr>
            <p:cNvPr id="703" name="Google Shape;703;p26"/>
            <p:cNvGrpSpPr/>
            <p:nvPr/>
          </p:nvGrpSpPr>
          <p:grpSpPr>
            <a:xfrm flipH="1">
              <a:off x="-1411812" y="4556641"/>
              <a:ext cx="2808779" cy="1148975"/>
              <a:chOff x="6525475" y="148600"/>
              <a:chExt cx="2808779" cy="1148975"/>
            </a:xfrm>
          </p:grpSpPr>
          <p:sp>
            <p:nvSpPr>
              <p:cNvPr id="704" name="Google Shape;704;p26"/>
              <p:cNvSpPr/>
              <p:nvPr/>
            </p:nvSpPr>
            <p:spPr>
              <a:xfrm>
                <a:off x="6629575" y="195700"/>
                <a:ext cx="2704679" cy="1101875"/>
              </a:xfrm>
              <a:custGeom>
                <a:rect b="b" l="l" r="r" t="t"/>
                <a:pathLst>
                  <a:path extrusionOk="0" fill="none" h="44075" w="50914">
                    <a:moveTo>
                      <a:pt x="50913" y="44074"/>
                    </a:moveTo>
                    <a:lnTo>
                      <a:pt x="25442" y="44074"/>
                    </a:lnTo>
                    <a:lnTo>
                      <a:pt x="2544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26"/>
              <p:cNvSpPr/>
              <p:nvPr/>
            </p:nvSpPr>
            <p:spPr>
              <a:xfrm>
                <a:off x="6525475" y="148600"/>
                <a:ext cx="118575" cy="118550"/>
              </a:xfrm>
              <a:custGeom>
                <a:rect b="b" l="l" r="r" t="t"/>
                <a:pathLst>
                  <a:path extrusionOk="0" fill="none" h="4742" w="4743">
                    <a:moveTo>
                      <a:pt x="0" y="2037"/>
                    </a:moveTo>
                    <a:cubicBezTo>
                      <a:pt x="0" y="3830"/>
                      <a:pt x="2189" y="4742"/>
                      <a:pt x="3465" y="3465"/>
                    </a:cubicBezTo>
                    <a:cubicBezTo>
                      <a:pt x="4742" y="2189"/>
                      <a:pt x="3830" y="0"/>
                      <a:pt x="2037" y="30"/>
                    </a:cubicBezTo>
                    <a:cubicBezTo>
                      <a:pt x="912" y="30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6" name="Google Shape;706;p26"/>
            <p:cNvGrpSpPr/>
            <p:nvPr/>
          </p:nvGrpSpPr>
          <p:grpSpPr>
            <a:xfrm rot="10800000">
              <a:off x="282879" y="3924763"/>
              <a:ext cx="474200" cy="1505350"/>
              <a:chOff x="3995775" y="-443725"/>
              <a:chExt cx="474200" cy="1505350"/>
            </a:xfrm>
          </p:grpSpPr>
          <p:sp>
            <p:nvSpPr>
              <p:cNvPr id="707" name="Google Shape;707;p26"/>
              <p:cNvSpPr/>
              <p:nvPr/>
            </p:nvSpPr>
            <p:spPr>
              <a:xfrm>
                <a:off x="4042125" y="-443725"/>
                <a:ext cx="427850" cy="1386800"/>
              </a:xfrm>
              <a:custGeom>
                <a:rect b="b" l="l" r="r" t="t"/>
                <a:pathLst>
                  <a:path extrusionOk="0" fill="none" h="55472" w="17114">
                    <a:moveTo>
                      <a:pt x="1" y="55472"/>
                    </a:moveTo>
                    <a:lnTo>
                      <a:pt x="1" y="40669"/>
                    </a:lnTo>
                    <a:lnTo>
                      <a:pt x="17114" y="40669"/>
                    </a:lnTo>
                    <a:lnTo>
                      <a:pt x="17114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26"/>
              <p:cNvSpPr/>
              <p:nvPr/>
            </p:nvSpPr>
            <p:spPr>
              <a:xfrm>
                <a:off x="3995775" y="943825"/>
                <a:ext cx="117825" cy="117800"/>
              </a:xfrm>
              <a:custGeom>
                <a:rect b="b" l="l" r="r" t="t"/>
                <a:pathLst>
                  <a:path extrusionOk="0" fill="none" h="4712" w="4713">
                    <a:moveTo>
                      <a:pt x="1" y="2006"/>
                    </a:moveTo>
                    <a:cubicBezTo>
                      <a:pt x="1" y="3830"/>
                      <a:pt x="2159" y="4712"/>
                      <a:pt x="3435" y="3465"/>
                    </a:cubicBezTo>
                    <a:cubicBezTo>
                      <a:pt x="4712" y="2189"/>
                      <a:pt x="3800" y="0"/>
                      <a:pt x="2007" y="0"/>
                    </a:cubicBezTo>
                    <a:cubicBezTo>
                      <a:pt x="882" y="0"/>
                      <a:pt x="1" y="912"/>
                      <a:pt x="1" y="200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9" name="Google Shape;709;p26"/>
            <p:cNvGrpSpPr/>
            <p:nvPr/>
          </p:nvGrpSpPr>
          <p:grpSpPr>
            <a:xfrm flipH="1">
              <a:off x="-1259412" y="4861441"/>
              <a:ext cx="2808779" cy="1148975"/>
              <a:chOff x="6525475" y="148600"/>
              <a:chExt cx="2808779" cy="1148975"/>
            </a:xfrm>
          </p:grpSpPr>
          <p:sp>
            <p:nvSpPr>
              <p:cNvPr id="710" name="Google Shape;710;p26"/>
              <p:cNvSpPr/>
              <p:nvPr/>
            </p:nvSpPr>
            <p:spPr>
              <a:xfrm>
                <a:off x="6629575" y="195700"/>
                <a:ext cx="2704679" cy="1101875"/>
              </a:xfrm>
              <a:custGeom>
                <a:rect b="b" l="l" r="r" t="t"/>
                <a:pathLst>
                  <a:path extrusionOk="0" fill="none" h="44075" w="50914">
                    <a:moveTo>
                      <a:pt x="50913" y="44074"/>
                    </a:moveTo>
                    <a:lnTo>
                      <a:pt x="25442" y="44074"/>
                    </a:lnTo>
                    <a:lnTo>
                      <a:pt x="2544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26"/>
              <p:cNvSpPr/>
              <p:nvPr/>
            </p:nvSpPr>
            <p:spPr>
              <a:xfrm>
                <a:off x="6525475" y="148600"/>
                <a:ext cx="118575" cy="118550"/>
              </a:xfrm>
              <a:custGeom>
                <a:rect b="b" l="l" r="r" t="t"/>
                <a:pathLst>
                  <a:path extrusionOk="0" fill="none" h="4742" w="4743">
                    <a:moveTo>
                      <a:pt x="0" y="2037"/>
                    </a:moveTo>
                    <a:cubicBezTo>
                      <a:pt x="0" y="3830"/>
                      <a:pt x="2189" y="4742"/>
                      <a:pt x="3465" y="3465"/>
                    </a:cubicBezTo>
                    <a:cubicBezTo>
                      <a:pt x="4742" y="2189"/>
                      <a:pt x="3830" y="0"/>
                      <a:pt x="2037" y="30"/>
                    </a:cubicBezTo>
                    <a:cubicBezTo>
                      <a:pt x="912" y="30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12" name="Google Shape;712;p26"/>
          <p:cNvGrpSpPr/>
          <p:nvPr/>
        </p:nvGrpSpPr>
        <p:grpSpPr>
          <a:xfrm flipH="1">
            <a:off x="7393917" y="159663"/>
            <a:ext cx="2014791" cy="464410"/>
            <a:chOff x="-35118" y="4350781"/>
            <a:chExt cx="2014791" cy="464410"/>
          </a:xfrm>
        </p:grpSpPr>
        <p:sp>
          <p:nvSpPr>
            <p:cNvPr id="713" name="Google Shape;713;p2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6"/>
            <p:cNvSpPr/>
            <p:nvPr/>
          </p:nvSpPr>
          <p:spPr>
            <a:xfrm>
              <a:off x="1861099" y="4350781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" name="Google Shape;715;p26"/>
          <p:cNvGrpSpPr/>
          <p:nvPr/>
        </p:nvGrpSpPr>
        <p:grpSpPr>
          <a:xfrm flipH="1">
            <a:off x="7393917" y="480896"/>
            <a:ext cx="2014791" cy="473128"/>
            <a:chOff x="-35118" y="4342063"/>
            <a:chExt cx="2014791" cy="473128"/>
          </a:xfrm>
        </p:grpSpPr>
        <p:sp>
          <p:nvSpPr>
            <p:cNvPr id="716" name="Google Shape;716;p2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6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27"/>
          <p:cNvSpPr txBox="1"/>
          <p:nvPr>
            <p:ph type="ctrTitle"/>
          </p:nvPr>
        </p:nvSpPr>
        <p:spPr>
          <a:xfrm>
            <a:off x="713325" y="565547"/>
            <a:ext cx="4069500" cy="124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20" name="Google Shape;720;p27"/>
          <p:cNvSpPr txBox="1"/>
          <p:nvPr>
            <p:ph idx="1" type="subTitle"/>
          </p:nvPr>
        </p:nvSpPr>
        <p:spPr>
          <a:xfrm>
            <a:off x="713325" y="1736300"/>
            <a:ext cx="3583500" cy="8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27"/>
          <p:cNvSpPr txBox="1"/>
          <p:nvPr/>
        </p:nvSpPr>
        <p:spPr>
          <a:xfrm>
            <a:off x="713325" y="3571950"/>
            <a:ext cx="3328800" cy="69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Slidesgo, including icons by Flaticon, and infographics &amp; images by Freepik</a:t>
            </a:r>
            <a:endParaRPr sz="10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2" name="Google Shape;722;p27"/>
          <p:cNvSpPr/>
          <p:nvPr/>
        </p:nvSpPr>
        <p:spPr>
          <a:xfrm>
            <a:off x="8125138" y="1179072"/>
            <a:ext cx="39607" cy="39607"/>
          </a:xfrm>
          <a:custGeom>
            <a:rect b="b" l="l" r="r" t="t"/>
            <a:pathLst>
              <a:path extrusionOk="0" h="1217" w="1217">
                <a:moveTo>
                  <a:pt x="609" y="1"/>
                </a:moveTo>
                <a:cubicBezTo>
                  <a:pt x="274" y="1"/>
                  <a:pt x="1" y="274"/>
                  <a:pt x="1" y="609"/>
                </a:cubicBezTo>
                <a:cubicBezTo>
                  <a:pt x="1" y="943"/>
                  <a:pt x="274" y="1217"/>
                  <a:pt x="609" y="1217"/>
                </a:cubicBezTo>
                <a:cubicBezTo>
                  <a:pt x="943" y="1217"/>
                  <a:pt x="1217" y="943"/>
                  <a:pt x="1217" y="609"/>
                </a:cubicBezTo>
                <a:cubicBezTo>
                  <a:pt x="1217" y="274"/>
                  <a:pt x="943" y="1"/>
                  <a:pt x="60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3" name="Google Shape;723;p27"/>
          <p:cNvGrpSpPr/>
          <p:nvPr/>
        </p:nvGrpSpPr>
        <p:grpSpPr>
          <a:xfrm flipH="1">
            <a:off x="7136201" y="4054216"/>
            <a:ext cx="2074949" cy="962378"/>
            <a:chOff x="-85249" y="3960975"/>
            <a:chExt cx="2074949" cy="962378"/>
          </a:xfrm>
        </p:grpSpPr>
        <p:grpSp>
          <p:nvGrpSpPr>
            <p:cNvPr id="724" name="Google Shape;724;p27"/>
            <p:cNvGrpSpPr/>
            <p:nvPr/>
          </p:nvGrpSpPr>
          <p:grpSpPr>
            <a:xfrm>
              <a:off x="-44137" y="3960975"/>
              <a:ext cx="2033837" cy="459179"/>
              <a:chOff x="-101291" y="3971002"/>
              <a:chExt cx="2033837" cy="459179"/>
            </a:xfrm>
          </p:grpSpPr>
          <p:sp>
            <p:nvSpPr>
              <p:cNvPr id="725" name="Google Shape;725;p27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27"/>
              <p:cNvSpPr/>
              <p:nvPr/>
            </p:nvSpPr>
            <p:spPr>
              <a:xfrm>
                <a:off x="1813971" y="3971002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7" name="Google Shape;727;p27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728" name="Google Shape;728;p27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27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0" name="Google Shape;730;p27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731" name="Google Shape;731;p27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27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33" name="Google Shape;733;p27"/>
          <p:cNvGrpSpPr/>
          <p:nvPr/>
        </p:nvGrpSpPr>
        <p:grpSpPr>
          <a:xfrm>
            <a:off x="7691206" y="833500"/>
            <a:ext cx="2649775" cy="3476500"/>
            <a:chOff x="7691206" y="833500"/>
            <a:chExt cx="2649775" cy="3476500"/>
          </a:xfrm>
        </p:grpSpPr>
        <p:sp>
          <p:nvSpPr>
            <p:cNvPr id="734" name="Google Shape;734;p27"/>
            <p:cNvSpPr/>
            <p:nvPr/>
          </p:nvSpPr>
          <p:spPr>
            <a:xfrm>
              <a:off x="7691206" y="2268175"/>
              <a:ext cx="118575" cy="118550"/>
            </a:xfrm>
            <a:custGeom>
              <a:rect b="b" l="l" r="r" t="t"/>
              <a:pathLst>
                <a:path extrusionOk="0" fill="none" h="4742" w="4743">
                  <a:moveTo>
                    <a:pt x="1" y="2037"/>
                  </a:moveTo>
                  <a:cubicBezTo>
                    <a:pt x="1" y="3830"/>
                    <a:pt x="2189" y="4742"/>
                    <a:pt x="3466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7"/>
            <p:cNvSpPr/>
            <p:nvPr/>
          </p:nvSpPr>
          <p:spPr>
            <a:xfrm>
              <a:off x="7691206" y="2758300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1" y="2705"/>
                  </a:moveTo>
                  <a:cubicBezTo>
                    <a:pt x="1" y="912"/>
                    <a:pt x="2189" y="0"/>
                    <a:pt x="3466" y="1277"/>
                  </a:cubicBezTo>
                  <a:cubicBezTo>
                    <a:pt x="4742" y="2553"/>
                    <a:pt x="3830" y="4712"/>
                    <a:pt x="2037" y="4712"/>
                  </a:cubicBezTo>
                  <a:cubicBezTo>
                    <a:pt x="912" y="4712"/>
                    <a:pt x="1" y="3830"/>
                    <a:pt x="1" y="2705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6" name="Google Shape;736;p27"/>
            <p:cNvGrpSpPr/>
            <p:nvPr/>
          </p:nvGrpSpPr>
          <p:grpSpPr>
            <a:xfrm>
              <a:off x="7795306" y="833500"/>
              <a:ext cx="2545675" cy="3476500"/>
              <a:chOff x="7795306" y="833500"/>
              <a:chExt cx="2545675" cy="3476500"/>
            </a:xfrm>
          </p:grpSpPr>
          <p:sp>
            <p:nvSpPr>
              <p:cNvPr id="737" name="Google Shape;737;p27"/>
              <p:cNvSpPr/>
              <p:nvPr/>
            </p:nvSpPr>
            <p:spPr>
              <a:xfrm>
                <a:off x="7900181" y="2373025"/>
                <a:ext cx="118575" cy="117800"/>
              </a:xfrm>
              <a:custGeom>
                <a:rect b="b" l="l" r="r" t="t"/>
                <a:pathLst>
                  <a:path extrusionOk="0" fill="none" h="4712" w="4743">
                    <a:moveTo>
                      <a:pt x="0" y="2007"/>
                    </a:moveTo>
                    <a:cubicBezTo>
                      <a:pt x="0" y="3831"/>
                      <a:pt x="2189" y="4712"/>
                      <a:pt x="3465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0" y="913"/>
                      <a:pt x="0" y="200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27"/>
              <p:cNvSpPr/>
              <p:nvPr/>
            </p:nvSpPr>
            <p:spPr>
              <a:xfrm>
                <a:off x="7988331" y="1479400"/>
                <a:ext cx="2342775" cy="913400"/>
              </a:xfrm>
              <a:custGeom>
                <a:rect b="b" l="l" r="r" t="t"/>
                <a:pathLst>
                  <a:path extrusionOk="0" fill="none" h="36536" w="93711">
                    <a:moveTo>
                      <a:pt x="0" y="36536"/>
                    </a:moveTo>
                    <a:lnTo>
                      <a:pt x="36262" y="0"/>
                    </a:lnTo>
                    <a:lnTo>
                      <a:pt x="93710" y="0"/>
                    </a:lnTo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27"/>
              <p:cNvSpPr/>
              <p:nvPr/>
            </p:nvSpPr>
            <p:spPr>
              <a:xfrm>
                <a:off x="7795306" y="833500"/>
                <a:ext cx="2545675" cy="1481800"/>
              </a:xfrm>
              <a:custGeom>
                <a:rect b="b" l="l" r="r" t="t"/>
                <a:pathLst>
                  <a:path extrusionOk="0" fill="none" h="59272" w="101827">
                    <a:moveTo>
                      <a:pt x="1" y="59272"/>
                    </a:moveTo>
                    <a:lnTo>
                      <a:pt x="25442" y="59272"/>
                    </a:lnTo>
                    <a:lnTo>
                      <a:pt x="25442" y="33435"/>
                    </a:lnTo>
                    <a:lnTo>
                      <a:pt x="66871" y="33435"/>
                    </a:lnTo>
                    <a:lnTo>
                      <a:pt x="66871" y="0"/>
                    </a:lnTo>
                    <a:lnTo>
                      <a:pt x="101826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27"/>
              <p:cNvSpPr/>
              <p:nvPr/>
            </p:nvSpPr>
            <p:spPr>
              <a:xfrm>
                <a:off x="7900181" y="2653425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0" y="2706"/>
                    </a:moveTo>
                    <a:cubicBezTo>
                      <a:pt x="0" y="913"/>
                      <a:pt x="2189" y="1"/>
                      <a:pt x="3465" y="1277"/>
                    </a:cubicBezTo>
                    <a:cubicBezTo>
                      <a:pt x="4742" y="2554"/>
                      <a:pt x="3830" y="4742"/>
                      <a:pt x="2037" y="4742"/>
                    </a:cubicBezTo>
                    <a:cubicBezTo>
                      <a:pt x="912" y="4742"/>
                      <a:pt x="0" y="3830"/>
                      <a:pt x="0" y="270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27"/>
              <p:cNvSpPr/>
              <p:nvPr/>
            </p:nvSpPr>
            <p:spPr>
              <a:xfrm>
                <a:off x="7988331" y="2750700"/>
                <a:ext cx="2342775" cy="913400"/>
              </a:xfrm>
              <a:custGeom>
                <a:rect b="b" l="l" r="r" t="t"/>
                <a:pathLst>
                  <a:path extrusionOk="0" fill="none" h="36536" w="93711">
                    <a:moveTo>
                      <a:pt x="0" y="0"/>
                    </a:moveTo>
                    <a:lnTo>
                      <a:pt x="36262" y="36536"/>
                    </a:lnTo>
                    <a:lnTo>
                      <a:pt x="93710" y="36536"/>
                    </a:lnTo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27"/>
              <p:cNvSpPr/>
              <p:nvPr/>
            </p:nvSpPr>
            <p:spPr>
              <a:xfrm>
                <a:off x="7795306" y="2828200"/>
                <a:ext cx="2545675" cy="1481800"/>
              </a:xfrm>
              <a:custGeom>
                <a:rect b="b" l="l" r="r" t="t"/>
                <a:pathLst>
                  <a:path extrusionOk="0" fill="none" h="59272" w="101827">
                    <a:moveTo>
                      <a:pt x="1" y="1"/>
                    </a:moveTo>
                    <a:lnTo>
                      <a:pt x="25442" y="1"/>
                    </a:lnTo>
                    <a:lnTo>
                      <a:pt x="25442" y="25837"/>
                    </a:lnTo>
                    <a:lnTo>
                      <a:pt x="66871" y="25837"/>
                    </a:lnTo>
                    <a:lnTo>
                      <a:pt x="66871" y="59272"/>
                    </a:lnTo>
                    <a:lnTo>
                      <a:pt x="101826" y="59272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43" name="Google Shape;743;p27"/>
              <p:cNvGrpSpPr/>
              <p:nvPr/>
            </p:nvGrpSpPr>
            <p:grpSpPr>
              <a:xfrm>
                <a:off x="8530783" y="2299824"/>
                <a:ext cx="640686" cy="543853"/>
                <a:chOff x="10364519" y="2624211"/>
                <a:chExt cx="640686" cy="543853"/>
              </a:xfrm>
            </p:grpSpPr>
            <p:sp>
              <p:nvSpPr>
                <p:cNvPr id="744" name="Google Shape;744;p27"/>
                <p:cNvSpPr/>
                <p:nvPr/>
              </p:nvSpPr>
              <p:spPr>
                <a:xfrm>
                  <a:off x="10364519" y="2624211"/>
                  <a:ext cx="640686" cy="136629"/>
                </a:xfrm>
                <a:custGeom>
                  <a:rect b="b" l="l" r="r" t="t"/>
                  <a:pathLst>
                    <a:path extrusionOk="0" h="3131" w="14682">
                      <a:moveTo>
                        <a:pt x="426" y="0"/>
                      </a:moveTo>
                      <a:lnTo>
                        <a:pt x="0" y="395"/>
                      </a:lnTo>
                      <a:lnTo>
                        <a:pt x="2736" y="3131"/>
                      </a:lnTo>
                      <a:lnTo>
                        <a:pt x="14681" y="3131"/>
                      </a:lnTo>
                      <a:lnTo>
                        <a:pt x="14681" y="2553"/>
                      </a:lnTo>
                      <a:lnTo>
                        <a:pt x="2979" y="2553"/>
                      </a:lnTo>
                      <a:lnTo>
                        <a:pt x="42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5" name="Google Shape;745;p27"/>
                <p:cNvSpPr/>
                <p:nvPr/>
              </p:nvSpPr>
              <p:spPr>
                <a:xfrm>
                  <a:off x="10375123" y="3040687"/>
                  <a:ext cx="630082" cy="127378"/>
                </a:xfrm>
                <a:custGeom>
                  <a:rect b="b" l="l" r="r" t="t"/>
                  <a:pathLst>
                    <a:path extrusionOk="0" h="2919" w="14439">
                      <a:moveTo>
                        <a:pt x="2493" y="0"/>
                      </a:moveTo>
                      <a:lnTo>
                        <a:pt x="0" y="2493"/>
                      </a:lnTo>
                      <a:lnTo>
                        <a:pt x="395" y="2918"/>
                      </a:lnTo>
                      <a:lnTo>
                        <a:pt x="2736" y="578"/>
                      </a:lnTo>
                      <a:lnTo>
                        <a:pt x="14438" y="578"/>
                      </a:lnTo>
                      <a:lnTo>
                        <a:pt x="1443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" name="Google Shape;747;p28"/>
          <p:cNvGrpSpPr/>
          <p:nvPr/>
        </p:nvGrpSpPr>
        <p:grpSpPr>
          <a:xfrm rot="10800000">
            <a:off x="7021" y="-639006"/>
            <a:ext cx="1623175" cy="1972650"/>
            <a:chOff x="4193384" y="4053542"/>
            <a:chExt cx="1623175" cy="1972650"/>
          </a:xfrm>
        </p:grpSpPr>
        <p:grpSp>
          <p:nvGrpSpPr>
            <p:cNvPr id="748" name="Google Shape;748;p28"/>
            <p:cNvGrpSpPr/>
            <p:nvPr/>
          </p:nvGrpSpPr>
          <p:grpSpPr>
            <a:xfrm flipH="1" rot="10800000">
              <a:off x="4193384" y="4947892"/>
              <a:ext cx="920275" cy="1078300"/>
              <a:chOff x="4679675" y="-1053325"/>
              <a:chExt cx="920275" cy="1078300"/>
            </a:xfrm>
          </p:grpSpPr>
          <p:sp>
            <p:nvSpPr>
              <p:cNvPr id="749" name="Google Shape;749;p28"/>
              <p:cNvSpPr/>
              <p:nvPr/>
            </p:nvSpPr>
            <p:spPr>
              <a:xfrm>
                <a:off x="4783025" y="-1053325"/>
                <a:ext cx="816925" cy="1006875"/>
              </a:xfrm>
              <a:custGeom>
                <a:rect b="b" l="l" r="r" t="t"/>
                <a:pathLst>
                  <a:path extrusionOk="0" fill="none" h="40275" w="32677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28"/>
              <p:cNvSpPr/>
              <p:nvPr/>
            </p:nvSpPr>
            <p:spPr>
              <a:xfrm>
                <a:off x="4679675" y="-93600"/>
                <a:ext cx="117825" cy="118575"/>
              </a:xfrm>
              <a:custGeom>
                <a:rect b="b" l="l" r="r" t="t"/>
                <a:pathLst>
                  <a:path extrusionOk="0" fill="none" h="4743" w="4713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1" name="Google Shape;751;p28"/>
            <p:cNvGrpSpPr/>
            <p:nvPr/>
          </p:nvGrpSpPr>
          <p:grpSpPr>
            <a:xfrm flipH="1" rot="10800000">
              <a:off x="4687334" y="4053542"/>
              <a:ext cx="1129225" cy="1439250"/>
              <a:chOff x="5173625" y="-443725"/>
              <a:chExt cx="1129225" cy="1439250"/>
            </a:xfrm>
          </p:grpSpPr>
          <p:sp>
            <p:nvSpPr>
              <p:cNvPr id="752" name="Google Shape;752;p28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rect b="b" l="l" r="r" t="t"/>
                <a:pathLst>
                  <a:path extrusionOk="0" fill="none" h="52828" w="43315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28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rect b="b" l="l" r="r" t="t"/>
                <a:pathLst>
                  <a:path extrusionOk="0" fill="none" h="4743" w="4712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54" name="Google Shape;754;p28"/>
          <p:cNvGrpSpPr/>
          <p:nvPr/>
        </p:nvGrpSpPr>
        <p:grpSpPr>
          <a:xfrm>
            <a:off x="-1256133" y="867643"/>
            <a:ext cx="2014791" cy="473128"/>
            <a:chOff x="-35118" y="4342063"/>
            <a:chExt cx="2014791" cy="473128"/>
          </a:xfrm>
        </p:grpSpPr>
        <p:sp>
          <p:nvSpPr>
            <p:cNvPr id="755" name="Google Shape;755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8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" name="Google Shape;757;p28"/>
          <p:cNvGrpSpPr/>
          <p:nvPr/>
        </p:nvGrpSpPr>
        <p:grpSpPr>
          <a:xfrm>
            <a:off x="-1179939" y="1195668"/>
            <a:ext cx="2014791" cy="473128"/>
            <a:chOff x="-35118" y="4342063"/>
            <a:chExt cx="2014791" cy="473128"/>
          </a:xfrm>
        </p:grpSpPr>
        <p:sp>
          <p:nvSpPr>
            <p:cNvPr id="758" name="Google Shape;758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8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" name="Google Shape;760;p28"/>
          <p:cNvGrpSpPr/>
          <p:nvPr/>
        </p:nvGrpSpPr>
        <p:grpSpPr>
          <a:xfrm flipH="1" rot="10800000">
            <a:off x="39853" y="-260807"/>
            <a:ext cx="2014791" cy="473128"/>
            <a:chOff x="-35118" y="4342063"/>
            <a:chExt cx="2014791" cy="473128"/>
          </a:xfrm>
        </p:grpSpPr>
        <p:sp>
          <p:nvSpPr>
            <p:cNvPr id="761" name="Google Shape;761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8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" name="Google Shape;763;p28"/>
          <p:cNvGrpSpPr/>
          <p:nvPr/>
        </p:nvGrpSpPr>
        <p:grpSpPr>
          <a:xfrm rot="10800000">
            <a:off x="7755996" y="4031858"/>
            <a:ext cx="1129225" cy="1439250"/>
            <a:chOff x="5173625" y="-443725"/>
            <a:chExt cx="1129225" cy="1439250"/>
          </a:xfrm>
        </p:grpSpPr>
        <p:sp>
          <p:nvSpPr>
            <p:cNvPr id="764" name="Google Shape;764;p28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8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" name="Google Shape;766;p28"/>
          <p:cNvGrpSpPr/>
          <p:nvPr/>
        </p:nvGrpSpPr>
        <p:grpSpPr>
          <a:xfrm flipH="1" rot="10800000">
            <a:off x="7506654" y="4534879"/>
            <a:ext cx="920275" cy="1078300"/>
            <a:chOff x="4679675" y="-443725"/>
            <a:chExt cx="920275" cy="1078300"/>
          </a:xfrm>
        </p:grpSpPr>
        <p:sp>
          <p:nvSpPr>
            <p:cNvPr id="767" name="Google Shape;767;p28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8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" name="Google Shape;769;p28"/>
          <p:cNvGrpSpPr/>
          <p:nvPr/>
        </p:nvGrpSpPr>
        <p:grpSpPr>
          <a:xfrm rot="10800000">
            <a:off x="7953846" y="4266083"/>
            <a:ext cx="1129225" cy="1439250"/>
            <a:chOff x="5173625" y="-443725"/>
            <a:chExt cx="1129225" cy="1439250"/>
          </a:xfrm>
        </p:grpSpPr>
        <p:sp>
          <p:nvSpPr>
            <p:cNvPr id="770" name="Google Shape;770;p28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8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3" name="Google Shape;773;p29"/>
          <p:cNvGrpSpPr/>
          <p:nvPr/>
        </p:nvGrpSpPr>
        <p:grpSpPr>
          <a:xfrm rot="10800000">
            <a:off x="-483504" y="3973396"/>
            <a:ext cx="920275" cy="1078300"/>
            <a:chOff x="4679675" y="-1053325"/>
            <a:chExt cx="920275" cy="1078300"/>
          </a:xfrm>
        </p:grpSpPr>
        <p:sp>
          <p:nvSpPr>
            <p:cNvPr id="774" name="Google Shape;774;p29"/>
            <p:cNvSpPr/>
            <p:nvPr/>
          </p:nvSpPr>
          <p:spPr>
            <a:xfrm>
              <a:off x="4783025" y="-10533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9"/>
            <p:cNvSpPr/>
            <p:nvPr/>
          </p:nvSpPr>
          <p:spPr>
            <a:xfrm>
              <a:off x="4679675" y="-936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" name="Google Shape;776;p29"/>
          <p:cNvGrpSpPr/>
          <p:nvPr/>
        </p:nvGrpSpPr>
        <p:grpSpPr>
          <a:xfrm rot="10800000">
            <a:off x="-364004" y="3564321"/>
            <a:ext cx="1129225" cy="1439250"/>
            <a:chOff x="5173625" y="-443725"/>
            <a:chExt cx="1129225" cy="1439250"/>
          </a:xfrm>
        </p:grpSpPr>
        <p:sp>
          <p:nvSpPr>
            <p:cNvPr id="777" name="Google Shape;777;p29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" name="Google Shape;779;p29"/>
          <p:cNvGrpSpPr/>
          <p:nvPr/>
        </p:nvGrpSpPr>
        <p:grpSpPr>
          <a:xfrm flipH="1" rot="10800000">
            <a:off x="-351289" y="128490"/>
            <a:ext cx="2014791" cy="473128"/>
            <a:chOff x="-35118" y="4342063"/>
            <a:chExt cx="2014791" cy="473128"/>
          </a:xfrm>
        </p:grpSpPr>
        <p:sp>
          <p:nvSpPr>
            <p:cNvPr id="780" name="Google Shape;780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" name="Google Shape;782;p29"/>
          <p:cNvGrpSpPr/>
          <p:nvPr/>
        </p:nvGrpSpPr>
        <p:grpSpPr>
          <a:xfrm flipH="1" rot="10800000">
            <a:off x="-407289" y="4585092"/>
            <a:ext cx="2014791" cy="473128"/>
            <a:chOff x="-35118" y="4342063"/>
            <a:chExt cx="2014791" cy="473128"/>
          </a:xfrm>
        </p:grpSpPr>
        <p:sp>
          <p:nvSpPr>
            <p:cNvPr id="783" name="Google Shape;783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" name="Google Shape;785;p29"/>
          <p:cNvGrpSpPr/>
          <p:nvPr/>
        </p:nvGrpSpPr>
        <p:grpSpPr>
          <a:xfrm>
            <a:off x="-407297" y="4545227"/>
            <a:ext cx="2014791" cy="473128"/>
            <a:chOff x="-35118" y="4342063"/>
            <a:chExt cx="2014791" cy="473128"/>
          </a:xfrm>
        </p:grpSpPr>
        <p:sp>
          <p:nvSpPr>
            <p:cNvPr id="786" name="Google Shape;786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9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" name="Google Shape;788;p29"/>
          <p:cNvGrpSpPr/>
          <p:nvPr/>
        </p:nvGrpSpPr>
        <p:grpSpPr>
          <a:xfrm flipH="1">
            <a:off x="7755996" y="-324096"/>
            <a:ext cx="1129225" cy="1439250"/>
            <a:chOff x="5173625" y="-443725"/>
            <a:chExt cx="1129225" cy="1439250"/>
          </a:xfrm>
        </p:grpSpPr>
        <p:sp>
          <p:nvSpPr>
            <p:cNvPr id="789" name="Google Shape;789;p29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" name="Google Shape;791;p29"/>
          <p:cNvGrpSpPr/>
          <p:nvPr/>
        </p:nvGrpSpPr>
        <p:grpSpPr>
          <a:xfrm>
            <a:off x="7506654" y="-466167"/>
            <a:ext cx="920275" cy="1078300"/>
            <a:chOff x="4679675" y="-443725"/>
            <a:chExt cx="920275" cy="1078300"/>
          </a:xfrm>
        </p:grpSpPr>
        <p:sp>
          <p:nvSpPr>
            <p:cNvPr id="792" name="Google Shape;792;p29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9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" name="Google Shape;794;p29"/>
          <p:cNvGrpSpPr/>
          <p:nvPr/>
        </p:nvGrpSpPr>
        <p:grpSpPr>
          <a:xfrm flipH="1">
            <a:off x="7953846" y="-558321"/>
            <a:ext cx="1129225" cy="1439250"/>
            <a:chOff x="5173625" y="-443725"/>
            <a:chExt cx="1129225" cy="1439250"/>
          </a:xfrm>
        </p:grpSpPr>
        <p:sp>
          <p:nvSpPr>
            <p:cNvPr id="795" name="Google Shape;795;p29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9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7" name="Google Shape;797;p29"/>
          <p:cNvGrpSpPr/>
          <p:nvPr/>
        </p:nvGrpSpPr>
        <p:grpSpPr>
          <a:xfrm flipH="1" rot="10800000">
            <a:off x="-198889" y="-100110"/>
            <a:ext cx="2014791" cy="473128"/>
            <a:chOff x="-35118" y="4342063"/>
            <a:chExt cx="2014791" cy="473128"/>
          </a:xfrm>
        </p:grpSpPr>
        <p:sp>
          <p:nvSpPr>
            <p:cNvPr id="798" name="Google Shape;798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9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1_1"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" name="Google Shape;801;p30"/>
          <p:cNvGrpSpPr/>
          <p:nvPr/>
        </p:nvGrpSpPr>
        <p:grpSpPr>
          <a:xfrm flipH="1">
            <a:off x="-365562" y="4556641"/>
            <a:ext cx="2808779" cy="1148975"/>
            <a:chOff x="6525475" y="148600"/>
            <a:chExt cx="2808779" cy="1148975"/>
          </a:xfrm>
        </p:grpSpPr>
        <p:sp>
          <p:nvSpPr>
            <p:cNvPr id="802" name="Google Shape;802;p30"/>
            <p:cNvSpPr/>
            <p:nvPr/>
          </p:nvSpPr>
          <p:spPr>
            <a:xfrm>
              <a:off x="6629575" y="195700"/>
              <a:ext cx="2704679" cy="1101875"/>
            </a:xfrm>
            <a:custGeom>
              <a:rect b="b" l="l" r="r" t="t"/>
              <a:pathLst>
                <a:path extrusionOk="0" fill="none" h="44075" w="50914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0"/>
            <p:cNvSpPr/>
            <p:nvPr/>
          </p:nvSpPr>
          <p:spPr>
            <a:xfrm>
              <a:off x="6525475" y="148600"/>
              <a:ext cx="118575" cy="118550"/>
            </a:xfrm>
            <a:custGeom>
              <a:rect b="b" l="l" r="r" t="t"/>
              <a:pathLst>
                <a:path extrusionOk="0" fill="none" h="4742" w="4743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" name="Google Shape;804;p30"/>
          <p:cNvGrpSpPr/>
          <p:nvPr/>
        </p:nvGrpSpPr>
        <p:grpSpPr>
          <a:xfrm rot="10800000">
            <a:off x="7497756" y="4534879"/>
            <a:ext cx="1368260" cy="1078296"/>
            <a:chOff x="4231725" y="-443721"/>
            <a:chExt cx="1368260" cy="1078296"/>
          </a:xfrm>
        </p:grpSpPr>
        <p:sp>
          <p:nvSpPr>
            <p:cNvPr id="805" name="Google Shape;805;p30"/>
            <p:cNvSpPr/>
            <p:nvPr/>
          </p:nvSpPr>
          <p:spPr>
            <a:xfrm>
              <a:off x="4327869" y="-443721"/>
              <a:ext cx="127211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0"/>
            <p:cNvSpPr/>
            <p:nvPr/>
          </p:nvSpPr>
          <p:spPr>
            <a:xfrm>
              <a:off x="42317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" name="Google Shape;807;p30"/>
          <p:cNvGrpSpPr/>
          <p:nvPr/>
        </p:nvGrpSpPr>
        <p:grpSpPr>
          <a:xfrm rot="10800000">
            <a:off x="6794891" y="4173929"/>
            <a:ext cx="1129225" cy="1439250"/>
            <a:chOff x="5173625" y="-443725"/>
            <a:chExt cx="1129225" cy="1439250"/>
          </a:xfrm>
        </p:grpSpPr>
        <p:sp>
          <p:nvSpPr>
            <p:cNvPr id="808" name="Google Shape;808;p30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" name="Google Shape;810;p30"/>
          <p:cNvGrpSpPr/>
          <p:nvPr/>
        </p:nvGrpSpPr>
        <p:grpSpPr>
          <a:xfrm flipH="1" rot="10800000">
            <a:off x="3706041" y="4534879"/>
            <a:ext cx="920275" cy="1078300"/>
            <a:chOff x="4679675" y="-443725"/>
            <a:chExt cx="920275" cy="1078300"/>
          </a:xfrm>
        </p:grpSpPr>
        <p:sp>
          <p:nvSpPr>
            <p:cNvPr id="811" name="Google Shape;811;p30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0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" name="Google Shape;813;p30"/>
          <p:cNvGrpSpPr/>
          <p:nvPr/>
        </p:nvGrpSpPr>
        <p:grpSpPr>
          <a:xfrm flipH="1" rot="10800000">
            <a:off x="4199991" y="4173929"/>
            <a:ext cx="1129225" cy="1439250"/>
            <a:chOff x="5173625" y="-443725"/>
            <a:chExt cx="1129225" cy="1439250"/>
          </a:xfrm>
        </p:grpSpPr>
        <p:sp>
          <p:nvSpPr>
            <p:cNvPr id="814" name="Google Shape;814;p30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0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" name="Google Shape;816;p30"/>
          <p:cNvGrpSpPr/>
          <p:nvPr/>
        </p:nvGrpSpPr>
        <p:grpSpPr>
          <a:xfrm rot="10800000">
            <a:off x="1329129" y="3924763"/>
            <a:ext cx="474200" cy="1505350"/>
            <a:chOff x="3995775" y="-443725"/>
            <a:chExt cx="474200" cy="1505350"/>
          </a:xfrm>
        </p:grpSpPr>
        <p:sp>
          <p:nvSpPr>
            <p:cNvPr id="817" name="Google Shape;817;p30"/>
            <p:cNvSpPr/>
            <p:nvPr/>
          </p:nvSpPr>
          <p:spPr>
            <a:xfrm>
              <a:off x="4042125" y="-443725"/>
              <a:ext cx="427850" cy="1386800"/>
            </a:xfrm>
            <a:custGeom>
              <a:rect b="b" l="l" r="r" t="t"/>
              <a:pathLst>
                <a:path extrusionOk="0" fill="none" h="55472" w="17114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0"/>
            <p:cNvSpPr/>
            <p:nvPr/>
          </p:nvSpPr>
          <p:spPr>
            <a:xfrm>
              <a:off x="3995775" y="943825"/>
              <a:ext cx="117825" cy="117800"/>
            </a:xfrm>
            <a:custGeom>
              <a:rect b="b" l="l" r="r" t="t"/>
              <a:pathLst>
                <a:path extrusionOk="0" fill="none" h="4712" w="4713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" name="Google Shape;819;p30"/>
          <p:cNvGrpSpPr/>
          <p:nvPr/>
        </p:nvGrpSpPr>
        <p:grpSpPr>
          <a:xfrm>
            <a:off x="6612948" y="5750"/>
            <a:ext cx="1195349" cy="1078296"/>
            <a:chOff x="4404625" y="-443721"/>
            <a:chExt cx="1195349" cy="1078296"/>
          </a:xfrm>
        </p:grpSpPr>
        <p:sp>
          <p:nvSpPr>
            <p:cNvPr id="820" name="Google Shape;820;p30"/>
            <p:cNvSpPr/>
            <p:nvPr/>
          </p:nvSpPr>
          <p:spPr>
            <a:xfrm>
              <a:off x="4501128" y="-443721"/>
              <a:ext cx="109884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0"/>
            <p:cNvSpPr/>
            <p:nvPr/>
          </p:nvSpPr>
          <p:spPr>
            <a:xfrm>
              <a:off x="44046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" name="Google Shape;822;p30"/>
          <p:cNvGrpSpPr/>
          <p:nvPr/>
        </p:nvGrpSpPr>
        <p:grpSpPr>
          <a:xfrm>
            <a:off x="7429151" y="-104276"/>
            <a:ext cx="1129225" cy="1439250"/>
            <a:chOff x="5173625" y="-443725"/>
            <a:chExt cx="1129225" cy="1439250"/>
          </a:xfrm>
        </p:grpSpPr>
        <p:sp>
          <p:nvSpPr>
            <p:cNvPr id="823" name="Google Shape;823;p30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0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" name="Google Shape;825;p30"/>
          <p:cNvGrpSpPr/>
          <p:nvPr/>
        </p:nvGrpSpPr>
        <p:grpSpPr>
          <a:xfrm>
            <a:off x="3121150" y="-475160"/>
            <a:ext cx="482550" cy="1505350"/>
            <a:chOff x="3121150" y="-443725"/>
            <a:chExt cx="482550" cy="1505350"/>
          </a:xfrm>
        </p:grpSpPr>
        <p:sp>
          <p:nvSpPr>
            <p:cNvPr id="826" name="Google Shape;826;p30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0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" name="Google Shape;828;p30"/>
          <p:cNvGrpSpPr/>
          <p:nvPr/>
        </p:nvGrpSpPr>
        <p:grpSpPr>
          <a:xfrm>
            <a:off x="1990425" y="-467301"/>
            <a:ext cx="929375" cy="1078300"/>
            <a:chOff x="1990425" y="-443725"/>
            <a:chExt cx="929375" cy="1078300"/>
          </a:xfrm>
        </p:grpSpPr>
        <p:sp>
          <p:nvSpPr>
            <p:cNvPr id="829" name="Google Shape;829;p30"/>
            <p:cNvSpPr/>
            <p:nvPr/>
          </p:nvSpPr>
          <p:spPr>
            <a:xfrm>
              <a:off x="1990425" y="-443725"/>
              <a:ext cx="826800" cy="1006875"/>
            </a:xfrm>
            <a:custGeom>
              <a:rect b="b" l="l" r="r" t="t"/>
              <a:pathLst>
                <a:path extrusionOk="0" fill="none" h="40275" w="33072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0"/>
            <p:cNvSpPr/>
            <p:nvPr/>
          </p:nvSpPr>
          <p:spPr>
            <a:xfrm>
              <a:off x="2801225" y="51600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" name="Google Shape;831;p30"/>
          <p:cNvGrpSpPr/>
          <p:nvPr/>
        </p:nvGrpSpPr>
        <p:grpSpPr>
          <a:xfrm>
            <a:off x="1287525" y="-467301"/>
            <a:ext cx="1138350" cy="1439250"/>
            <a:chOff x="1287525" y="-443725"/>
            <a:chExt cx="1138350" cy="1439250"/>
          </a:xfrm>
        </p:grpSpPr>
        <p:sp>
          <p:nvSpPr>
            <p:cNvPr id="832" name="Google Shape;832;p30"/>
            <p:cNvSpPr/>
            <p:nvPr/>
          </p:nvSpPr>
          <p:spPr>
            <a:xfrm>
              <a:off x="128752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0"/>
            <p:cNvSpPr/>
            <p:nvPr/>
          </p:nvSpPr>
          <p:spPr>
            <a:xfrm>
              <a:off x="2307300" y="87695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" name="Google Shape;834;p30"/>
          <p:cNvGrpSpPr/>
          <p:nvPr/>
        </p:nvGrpSpPr>
        <p:grpSpPr>
          <a:xfrm>
            <a:off x="-241900" y="488800"/>
            <a:ext cx="1375425" cy="572805"/>
            <a:chOff x="-241900" y="154825"/>
            <a:chExt cx="1375425" cy="572805"/>
          </a:xfrm>
        </p:grpSpPr>
        <p:sp>
          <p:nvSpPr>
            <p:cNvPr id="835" name="Google Shape;835;p30"/>
            <p:cNvSpPr/>
            <p:nvPr/>
          </p:nvSpPr>
          <p:spPr>
            <a:xfrm>
              <a:off x="-241900" y="201925"/>
              <a:ext cx="1272850" cy="525705"/>
            </a:xfrm>
            <a:custGeom>
              <a:rect b="b" l="l" r="r" t="t"/>
              <a:pathLst>
                <a:path extrusionOk="0" fill="none" h="44075" w="50914">
                  <a:moveTo>
                    <a:pt x="0" y="44074"/>
                  </a:moveTo>
                  <a:lnTo>
                    <a:pt x="25077" y="44074"/>
                  </a:lnTo>
                  <a:lnTo>
                    <a:pt x="25077" y="1"/>
                  </a:lnTo>
                  <a:lnTo>
                    <a:pt x="50913" y="1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0"/>
            <p:cNvSpPr/>
            <p:nvPr/>
          </p:nvSpPr>
          <p:spPr>
            <a:xfrm>
              <a:off x="1015725" y="154825"/>
              <a:ext cx="117800" cy="118550"/>
            </a:xfrm>
            <a:custGeom>
              <a:rect b="b" l="l" r="r" t="t"/>
              <a:pathLst>
                <a:path extrusionOk="0" fill="none" h="4742" w="4712">
                  <a:moveTo>
                    <a:pt x="4712" y="2037"/>
                  </a:moveTo>
                  <a:cubicBezTo>
                    <a:pt x="4712" y="3830"/>
                    <a:pt x="2554" y="4742"/>
                    <a:pt x="1277" y="3465"/>
                  </a:cubicBezTo>
                  <a:cubicBezTo>
                    <a:pt x="0" y="2189"/>
                    <a:pt x="882" y="30"/>
                    <a:pt x="2705" y="30"/>
                  </a:cubicBezTo>
                  <a:cubicBezTo>
                    <a:pt x="3800" y="0"/>
                    <a:pt x="4712" y="912"/>
                    <a:pt x="471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" name="Google Shape;837;p30"/>
          <p:cNvGrpSpPr/>
          <p:nvPr/>
        </p:nvGrpSpPr>
        <p:grpSpPr>
          <a:xfrm>
            <a:off x="3995775" y="-475160"/>
            <a:ext cx="474200" cy="1505350"/>
            <a:chOff x="3995775" y="-443725"/>
            <a:chExt cx="474200" cy="1505350"/>
          </a:xfrm>
        </p:grpSpPr>
        <p:sp>
          <p:nvSpPr>
            <p:cNvPr id="838" name="Google Shape;838;p30"/>
            <p:cNvSpPr/>
            <p:nvPr/>
          </p:nvSpPr>
          <p:spPr>
            <a:xfrm>
              <a:off x="4042125" y="-443725"/>
              <a:ext cx="427850" cy="1386800"/>
            </a:xfrm>
            <a:custGeom>
              <a:rect b="b" l="l" r="r" t="t"/>
              <a:pathLst>
                <a:path extrusionOk="0" fill="none" h="55472" w="17114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0"/>
            <p:cNvSpPr/>
            <p:nvPr/>
          </p:nvSpPr>
          <p:spPr>
            <a:xfrm>
              <a:off x="3995775" y="943825"/>
              <a:ext cx="117825" cy="117800"/>
            </a:xfrm>
            <a:custGeom>
              <a:rect b="b" l="l" r="r" t="t"/>
              <a:pathLst>
                <a:path extrusionOk="0" fill="none" h="4712" w="4713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" name="Google Shape;840;p30"/>
          <p:cNvGrpSpPr/>
          <p:nvPr/>
        </p:nvGrpSpPr>
        <p:grpSpPr>
          <a:xfrm>
            <a:off x="4679675" y="-467301"/>
            <a:ext cx="920275" cy="1078300"/>
            <a:chOff x="4679675" y="-443725"/>
            <a:chExt cx="920275" cy="1078300"/>
          </a:xfrm>
        </p:grpSpPr>
        <p:sp>
          <p:nvSpPr>
            <p:cNvPr id="841" name="Google Shape;841;p30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0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" name="Google Shape;843;p30"/>
          <p:cNvGrpSpPr/>
          <p:nvPr/>
        </p:nvGrpSpPr>
        <p:grpSpPr>
          <a:xfrm>
            <a:off x="5173625" y="-467301"/>
            <a:ext cx="1129225" cy="1439250"/>
            <a:chOff x="5173625" y="-443725"/>
            <a:chExt cx="1129225" cy="1439250"/>
          </a:xfrm>
        </p:grpSpPr>
        <p:sp>
          <p:nvSpPr>
            <p:cNvPr id="844" name="Google Shape;844;p30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0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" name="Google Shape;846;p30"/>
          <p:cNvGrpSpPr/>
          <p:nvPr/>
        </p:nvGrpSpPr>
        <p:grpSpPr>
          <a:xfrm flipH="1" rot="5400000">
            <a:off x="-766398" y="4711608"/>
            <a:ext cx="2014791" cy="719731"/>
            <a:chOff x="-85249" y="4203623"/>
            <a:chExt cx="2014791" cy="719731"/>
          </a:xfrm>
        </p:grpSpPr>
        <p:grpSp>
          <p:nvGrpSpPr>
            <p:cNvPr id="847" name="Google Shape;847;p30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848" name="Google Shape;848;p30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30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" name="Google Shape;850;p30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51" name="Google Shape;851;p30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30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3" name="Google Shape;853;p30"/>
          <p:cNvGrpSpPr/>
          <p:nvPr/>
        </p:nvGrpSpPr>
        <p:grpSpPr>
          <a:xfrm flipH="1">
            <a:off x="8418670" y="734101"/>
            <a:ext cx="2014791" cy="469195"/>
            <a:chOff x="-35118" y="4163517"/>
            <a:chExt cx="2014791" cy="469195"/>
          </a:xfrm>
        </p:grpSpPr>
        <p:sp>
          <p:nvSpPr>
            <p:cNvPr id="854" name="Google Shape;854;p30"/>
            <p:cNvSpPr/>
            <p:nvPr/>
          </p:nvSpPr>
          <p:spPr>
            <a:xfrm rot="-5400000">
              <a:off x="712889" y="3459167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0"/>
            <p:cNvSpPr/>
            <p:nvPr/>
          </p:nvSpPr>
          <p:spPr>
            <a:xfrm>
              <a:off x="1861099" y="4163517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"/>
          <p:cNvSpPr txBox="1"/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107" name="Google Shape;107;p4"/>
          <p:cNvSpPr txBox="1"/>
          <p:nvPr>
            <p:ph idx="1" type="body"/>
          </p:nvPr>
        </p:nvSpPr>
        <p:spPr>
          <a:xfrm>
            <a:off x="720000" y="1187400"/>
            <a:ext cx="77040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/>
            </a:lvl9pPr>
          </a:lstStyle>
          <a:p/>
        </p:txBody>
      </p:sp>
      <p:sp>
        <p:nvSpPr>
          <p:cNvPr id="108" name="Google Shape;108;p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1pPr>
            <a:lvl2pPr lvl="1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2pPr>
            <a:lvl3pPr lvl="2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3pPr>
            <a:lvl4pPr lvl="3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4pPr>
            <a:lvl5pPr lvl="4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5pPr>
            <a:lvl6pPr lvl="5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6pPr>
            <a:lvl7pPr lvl="6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7pPr>
            <a:lvl8pPr lvl="7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8pPr>
            <a:lvl9pPr lvl="8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9" name="Google Shape;109;p4"/>
          <p:cNvGrpSpPr/>
          <p:nvPr/>
        </p:nvGrpSpPr>
        <p:grpSpPr>
          <a:xfrm>
            <a:off x="7754575" y="3807546"/>
            <a:ext cx="1138350" cy="1418750"/>
            <a:chOff x="1287525" y="3801250"/>
            <a:chExt cx="1138350" cy="1418750"/>
          </a:xfrm>
        </p:grpSpPr>
        <p:sp>
          <p:nvSpPr>
            <p:cNvPr id="110" name="Google Shape;110;p4"/>
            <p:cNvSpPr/>
            <p:nvPr/>
          </p:nvSpPr>
          <p:spPr>
            <a:xfrm>
              <a:off x="1287525" y="3909150"/>
              <a:ext cx="1082875" cy="1310850"/>
            </a:xfrm>
            <a:custGeom>
              <a:rect b="b" l="l" r="r" t="t"/>
              <a:pathLst>
                <a:path extrusionOk="0" fill="none" h="52434" w="43315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2307300" y="3801250"/>
              <a:ext cx="118575" cy="117825"/>
            </a:xfrm>
            <a:custGeom>
              <a:rect b="b" l="l" r="r" t="t"/>
              <a:pathLst>
                <a:path extrusionOk="0" fill="none" h="4713" w="4743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" name="Google Shape;112;p4"/>
          <p:cNvGrpSpPr/>
          <p:nvPr/>
        </p:nvGrpSpPr>
        <p:grpSpPr>
          <a:xfrm>
            <a:off x="7619075" y="-472615"/>
            <a:ext cx="1623175" cy="1439250"/>
            <a:chOff x="7619075" y="-179925"/>
            <a:chExt cx="1623175" cy="1439250"/>
          </a:xfrm>
        </p:grpSpPr>
        <p:grpSp>
          <p:nvGrpSpPr>
            <p:cNvPr id="113" name="Google Shape;113;p4"/>
            <p:cNvGrpSpPr/>
            <p:nvPr/>
          </p:nvGrpSpPr>
          <p:grpSpPr>
            <a:xfrm>
              <a:off x="7619075" y="-179925"/>
              <a:ext cx="920275" cy="1078300"/>
              <a:chOff x="4679675" y="-443725"/>
              <a:chExt cx="920275" cy="1078300"/>
            </a:xfrm>
          </p:grpSpPr>
          <p:sp>
            <p:nvSpPr>
              <p:cNvPr id="114" name="Google Shape;114;p4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rect b="b" l="l" r="r" t="t"/>
                <a:pathLst>
                  <a:path extrusionOk="0" fill="none" h="40275" w="32677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4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rect b="b" l="l" r="r" t="t"/>
                <a:pathLst>
                  <a:path extrusionOk="0" fill="none" h="4743" w="4713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6" name="Google Shape;116;p4"/>
            <p:cNvGrpSpPr/>
            <p:nvPr/>
          </p:nvGrpSpPr>
          <p:grpSpPr>
            <a:xfrm>
              <a:off x="8113025" y="-179925"/>
              <a:ext cx="1129225" cy="1439250"/>
              <a:chOff x="5173625" y="-443725"/>
              <a:chExt cx="1129225" cy="1439250"/>
            </a:xfrm>
          </p:grpSpPr>
          <p:sp>
            <p:nvSpPr>
              <p:cNvPr id="117" name="Google Shape;117;p4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rect b="b" l="l" r="r" t="t"/>
                <a:pathLst>
                  <a:path extrusionOk="0" fill="none" h="52828" w="43315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4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rect b="b" l="l" r="r" t="t"/>
                <a:pathLst>
                  <a:path extrusionOk="0" fill="none" h="4743" w="4712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9" name="Google Shape;119;p4"/>
          <p:cNvGrpSpPr/>
          <p:nvPr/>
        </p:nvGrpSpPr>
        <p:grpSpPr>
          <a:xfrm>
            <a:off x="8076400" y="4159825"/>
            <a:ext cx="929375" cy="1057800"/>
            <a:chOff x="8076400" y="4159825"/>
            <a:chExt cx="929375" cy="1057800"/>
          </a:xfrm>
        </p:grpSpPr>
        <p:sp>
          <p:nvSpPr>
            <p:cNvPr id="120" name="Google Shape;120;p4"/>
            <p:cNvSpPr/>
            <p:nvPr/>
          </p:nvSpPr>
          <p:spPr>
            <a:xfrm flipH="1">
              <a:off x="8178975" y="4229750"/>
              <a:ext cx="826800" cy="987875"/>
            </a:xfrm>
            <a:custGeom>
              <a:rect b="b" l="l" r="r" t="t"/>
              <a:pathLst>
                <a:path extrusionOk="0" fill="none" h="39515" w="33072">
                  <a:moveTo>
                    <a:pt x="33071" y="0"/>
                  </a:moveTo>
                  <a:lnTo>
                    <a:pt x="0" y="0"/>
                  </a:lnTo>
                  <a:lnTo>
                    <a:pt x="0" y="39514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flipH="1">
              <a:off x="8076400" y="4159825"/>
              <a:ext cx="118575" cy="117825"/>
            </a:xfrm>
            <a:custGeom>
              <a:rect b="b" l="l" r="r" t="t"/>
              <a:pathLst>
                <a:path extrusionOk="0" fill="none" h="4713" w="4743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3" y="4712"/>
                    <a:pt x="2706" y="4712"/>
                  </a:cubicBezTo>
                  <a:cubicBezTo>
                    <a:pt x="3831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" name="Google Shape;122;p4"/>
          <p:cNvGrpSpPr/>
          <p:nvPr/>
        </p:nvGrpSpPr>
        <p:grpSpPr>
          <a:xfrm>
            <a:off x="-784112" y="3808068"/>
            <a:ext cx="1138350" cy="1418750"/>
            <a:chOff x="-784112" y="3818928"/>
            <a:chExt cx="1138350" cy="1418750"/>
          </a:xfrm>
        </p:grpSpPr>
        <p:sp>
          <p:nvSpPr>
            <p:cNvPr id="123" name="Google Shape;123;p4"/>
            <p:cNvSpPr/>
            <p:nvPr/>
          </p:nvSpPr>
          <p:spPr>
            <a:xfrm>
              <a:off x="-784112" y="3926828"/>
              <a:ext cx="1082875" cy="1310850"/>
            </a:xfrm>
            <a:custGeom>
              <a:rect b="b" l="l" r="r" t="t"/>
              <a:pathLst>
                <a:path extrusionOk="0" fill="none" h="52434" w="43315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235663" y="3818928"/>
              <a:ext cx="118575" cy="117825"/>
            </a:xfrm>
            <a:custGeom>
              <a:rect b="b" l="l" r="r" t="t"/>
              <a:pathLst>
                <a:path extrusionOk="0" fill="none" h="4713" w="4743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4"/>
          <p:cNvGrpSpPr/>
          <p:nvPr/>
        </p:nvGrpSpPr>
        <p:grpSpPr>
          <a:xfrm>
            <a:off x="-571562" y="4051528"/>
            <a:ext cx="1138350" cy="1418750"/>
            <a:chOff x="-784112" y="3818928"/>
            <a:chExt cx="1138350" cy="1418750"/>
          </a:xfrm>
        </p:grpSpPr>
        <p:sp>
          <p:nvSpPr>
            <p:cNvPr id="126" name="Google Shape;126;p4"/>
            <p:cNvSpPr/>
            <p:nvPr/>
          </p:nvSpPr>
          <p:spPr>
            <a:xfrm>
              <a:off x="-784112" y="3926828"/>
              <a:ext cx="1082875" cy="1310850"/>
            </a:xfrm>
            <a:custGeom>
              <a:rect b="b" l="l" r="r" t="t"/>
              <a:pathLst>
                <a:path extrusionOk="0" fill="none" h="52434" w="43315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235663" y="3818928"/>
              <a:ext cx="118575" cy="117825"/>
            </a:xfrm>
            <a:custGeom>
              <a:rect b="b" l="l" r="r" t="t"/>
              <a:pathLst>
                <a:path extrusionOk="0" fill="none" h="4713" w="4743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5"/>
          <p:cNvGrpSpPr/>
          <p:nvPr/>
        </p:nvGrpSpPr>
        <p:grpSpPr>
          <a:xfrm>
            <a:off x="288363" y="-791171"/>
            <a:ext cx="1368260" cy="1078296"/>
            <a:chOff x="4231725" y="-443721"/>
            <a:chExt cx="1368260" cy="1078296"/>
          </a:xfrm>
        </p:grpSpPr>
        <p:sp>
          <p:nvSpPr>
            <p:cNvPr id="130" name="Google Shape;130;p5"/>
            <p:cNvSpPr/>
            <p:nvPr/>
          </p:nvSpPr>
          <p:spPr>
            <a:xfrm>
              <a:off x="4327869" y="-443721"/>
              <a:ext cx="127211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42317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" name="Google Shape;132;p5"/>
          <p:cNvGrpSpPr/>
          <p:nvPr/>
        </p:nvGrpSpPr>
        <p:grpSpPr>
          <a:xfrm>
            <a:off x="163463" y="-105375"/>
            <a:ext cx="1129225" cy="1439250"/>
            <a:chOff x="5173625" y="-443725"/>
            <a:chExt cx="1129225" cy="1439250"/>
          </a:xfrm>
        </p:grpSpPr>
        <p:sp>
          <p:nvSpPr>
            <p:cNvPr id="133" name="Google Shape;133;p5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5"/>
          <p:cNvGrpSpPr/>
          <p:nvPr/>
        </p:nvGrpSpPr>
        <p:grpSpPr>
          <a:xfrm flipH="1">
            <a:off x="7898942" y="-257775"/>
            <a:ext cx="920275" cy="1078300"/>
            <a:chOff x="4679675" y="-443725"/>
            <a:chExt cx="920275" cy="1078300"/>
          </a:xfrm>
        </p:grpSpPr>
        <p:sp>
          <p:nvSpPr>
            <p:cNvPr id="136" name="Google Shape;136;p5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5"/>
          <p:cNvGrpSpPr/>
          <p:nvPr/>
        </p:nvGrpSpPr>
        <p:grpSpPr>
          <a:xfrm flipH="1">
            <a:off x="7348442" y="-105375"/>
            <a:ext cx="1129225" cy="1439250"/>
            <a:chOff x="5173625" y="-443725"/>
            <a:chExt cx="1129225" cy="1439250"/>
          </a:xfrm>
        </p:grpSpPr>
        <p:sp>
          <p:nvSpPr>
            <p:cNvPr id="139" name="Google Shape;139;p5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" name="Google Shape;141;p5"/>
          <p:cNvSpPr txBox="1"/>
          <p:nvPr>
            <p:ph idx="1" type="subTitle"/>
          </p:nvPr>
        </p:nvSpPr>
        <p:spPr>
          <a:xfrm>
            <a:off x="1290763" y="3086429"/>
            <a:ext cx="24255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2" name="Google Shape;142;p5"/>
          <p:cNvSpPr txBox="1"/>
          <p:nvPr>
            <p:ph idx="2" type="subTitle"/>
          </p:nvPr>
        </p:nvSpPr>
        <p:spPr>
          <a:xfrm>
            <a:off x="5427738" y="3086429"/>
            <a:ext cx="24255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3" name="Google Shape;143;p5"/>
          <p:cNvSpPr txBox="1"/>
          <p:nvPr>
            <p:ph idx="3" type="subTitle"/>
          </p:nvPr>
        </p:nvSpPr>
        <p:spPr>
          <a:xfrm>
            <a:off x="1290775" y="3562899"/>
            <a:ext cx="2425500" cy="8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5"/>
          <p:cNvSpPr txBox="1"/>
          <p:nvPr>
            <p:ph idx="4" type="subTitle"/>
          </p:nvPr>
        </p:nvSpPr>
        <p:spPr>
          <a:xfrm>
            <a:off x="5427750" y="3562899"/>
            <a:ext cx="2425500" cy="8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5"/>
          <p:cNvSpPr txBox="1"/>
          <p:nvPr>
            <p:ph type="title"/>
          </p:nvPr>
        </p:nvSpPr>
        <p:spPr>
          <a:xfrm>
            <a:off x="1704750" y="539700"/>
            <a:ext cx="57345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6"/>
          <p:cNvGrpSpPr/>
          <p:nvPr/>
        </p:nvGrpSpPr>
        <p:grpSpPr>
          <a:xfrm>
            <a:off x="-331199" y="-1100503"/>
            <a:ext cx="2948397" cy="2299878"/>
            <a:chOff x="-148524" y="-1091464"/>
            <a:chExt cx="2948397" cy="2299878"/>
          </a:xfrm>
        </p:grpSpPr>
        <p:grpSp>
          <p:nvGrpSpPr>
            <p:cNvPr id="148" name="Google Shape;148;p6"/>
            <p:cNvGrpSpPr/>
            <p:nvPr/>
          </p:nvGrpSpPr>
          <p:grpSpPr>
            <a:xfrm>
              <a:off x="-148524" y="246037"/>
              <a:ext cx="2074949" cy="962378"/>
              <a:chOff x="-85249" y="3960975"/>
              <a:chExt cx="2074949" cy="962378"/>
            </a:xfrm>
          </p:grpSpPr>
          <p:grpSp>
            <p:nvGrpSpPr>
              <p:cNvPr id="149" name="Google Shape;149;p6"/>
              <p:cNvGrpSpPr/>
              <p:nvPr/>
            </p:nvGrpSpPr>
            <p:grpSpPr>
              <a:xfrm>
                <a:off x="-44137" y="3960975"/>
                <a:ext cx="2033837" cy="459179"/>
                <a:chOff x="-101291" y="3971002"/>
                <a:chExt cx="2033837" cy="459179"/>
              </a:xfrm>
            </p:grpSpPr>
            <p:sp>
              <p:nvSpPr>
                <p:cNvPr id="150" name="Google Shape;150;p6"/>
                <p:cNvSpPr/>
                <p:nvPr/>
              </p:nvSpPr>
              <p:spPr>
                <a:xfrm rot="-5400000">
                  <a:off x="646715" y="3256635"/>
                  <a:ext cx="425539" cy="1921552"/>
                </a:xfrm>
                <a:custGeom>
                  <a:rect b="b" l="l" r="r" t="t"/>
                  <a:pathLst>
                    <a:path extrusionOk="0" h="51613" w="1143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" name="Google Shape;151;p6"/>
                <p:cNvSpPr/>
                <p:nvPr/>
              </p:nvSpPr>
              <p:spPr>
                <a:xfrm>
                  <a:off x="1813971" y="3971002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accent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2" name="Google Shape;152;p6"/>
              <p:cNvGrpSpPr/>
              <p:nvPr/>
            </p:nvGrpSpPr>
            <p:grpSpPr>
              <a:xfrm>
                <a:off x="-85249" y="4203623"/>
                <a:ext cx="2014791" cy="469195"/>
                <a:chOff x="-35118" y="4163517"/>
                <a:chExt cx="2014791" cy="469195"/>
              </a:xfrm>
            </p:grpSpPr>
            <p:sp>
              <p:nvSpPr>
                <p:cNvPr id="153" name="Google Shape;153;p6"/>
                <p:cNvSpPr/>
                <p:nvPr/>
              </p:nvSpPr>
              <p:spPr>
                <a:xfrm rot="-5400000">
                  <a:off x="712889" y="3459167"/>
                  <a:ext cx="425539" cy="1921552"/>
                </a:xfrm>
                <a:custGeom>
                  <a:rect b="b" l="l" r="r" t="t"/>
                  <a:pathLst>
                    <a:path extrusionOk="0" h="51613" w="1143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" name="Google Shape;154;p6"/>
                <p:cNvSpPr/>
                <p:nvPr/>
              </p:nvSpPr>
              <p:spPr>
                <a:xfrm>
                  <a:off x="1861099" y="4163517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5" name="Google Shape;155;p6"/>
              <p:cNvGrpSpPr/>
              <p:nvPr/>
            </p:nvGrpSpPr>
            <p:grpSpPr>
              <a:xfrm>
                <a:off x="-85249" y="4454155"/>
                <a:ext cx="2014791" cy="469199"/>
                <a:chOff x="-35118" y="4345992"/>
                <a:chExt cx="2014791" cy="469199"/>
              </a:xfrm>
            </p:grpSpPr>
            <p:sp>
              <p:nvSpPr>
                <p:cNvPr id="156" name="Google Shape;156;p6"/>
                <p:cNvSpPr/>
                <p:nvPr/>
              </p:nvSpPr>
              <p:spPr>
                <a:xfrm rot="-5400000">
                  <a:off x="712889" y="3641646"/>
                  <a:ext cx="425539" cy="1921552"/>
                </a:xfrm>
                <a:custGeom>
                  <a:rect b="b" l="l" r="r" t="t"/>
                  <a:pathLst>
                    <a:path extrusionOk="0" h="51613" w="1143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" name="Google Shape;157;p6"/>
                <p:cNvSpPr/>
                <p:nvPr/>
              </p:nvSpPr>
              <p:spPr>
                <a:xfrm>
                  <a:off x="1861099" y="4345992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58" name="Google Shape;158;p6"/>
            <p:cNvGrpSpPr/>
            <p:nvPr/>
          </p:nvGrpSpPr>
          <p:grpSpPr>
            <a:xfrm rot="-899960">
              <a:off x="374474" y="-828634"/>
              <a:ext cx="2249258" cy="1657275"/>
              <a:chOff x="746475" y="-443725"/>
              <a:chExt cx="2249325" cy="1657325"/>
            </a:xfrm>
          </p:grpSpPr>
          <p:sp>
            <p:nvSpPr>
              <p:cNvPr id="159" name="Google Shape;159;p6"/>
              <p:cNvSpPr/>
              <p:nvPr/>
            </p:nvSpPr>
            <p:spPr>
              <a:xfrm>
                <a:off x="746475" y="-443725"/>
                <a:ext cx="2158875" cy="1560825"/>
              </a:xfrm>
              <a:custGeom>
                <a:rect b="b" l="l" r="r" t="t"/>
                <a:pathLst>
                  <a:path extrusionOk="0" fill="none" h="62433" w="86355">
                    <a:moveTo>
                      <a:pt x="86355" y="62433"/>
                    </a:moveTo>
                    <a:lnTo>
                      <a:pt x="34621" y="14833"/>
                    </a:lnTo>
                    <a:lnTo>
                      <a:pt x="1" y="14833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6"/>
              <p:cNvSpPr/>
              <p:nvPr/>
            </p:nvSpPr>
            <p:spPr>
              <a:xfrm>
                <a:off x="2877225" y="1095800"/>
                <a:ext cx="118575" cy="117800"/>
              </a:xfrm>
              <a:custGeom>
                <a:rect b="b" l="l" r="r" t="t"/>
                <a:pathLst>
                  <a:path extrusionOk="0" fill="none" h="4712" w="4743">
                    <a:moveTo>
                      <a:pt x="4742" y="2007"/>
                    </a:moveTo>
                    <a:cubicBezTo>
                      <a:pt x="4742" y="3830"/>
                      <a:pt x="2554" y="4712"/>
                      <a:pt x="1277" y="3466"/>
                    </a:cubicBezTo>
                    <a:cubicBezTo>
                      <a:pt x="0" y="2189"/>
                      <a:pt x="912" y="0"/>
                      <a:pt x="2705" y="0"/>
                    </a:cubicBezTo>
                    <a:cubicBezTo>
                      <a:pt x="3830" y="0"/>
                      <a:pt x="4742" y="912"/>
                      <a:pt x="4742" y="200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1" name="Google Shape;161;p6"/>
          <p:cNvGrpSpPr/>
          <p:nvPr/>
        </p:nvGrpSpPr>
        <p:grpSpPr>
          <a:xfrm flipH="1">
            <a:off x="6526801" y="-1100503"/>
            <a:ext cx="2948397" cy="2299878"/>
            <a:chOff x="3876" y="-939064"/>
            <a:chExt cx="2948397" cy="2299878"/>
          </a:xfrm>
        </p:grpSpPr>
        <p:grpSp>
          <p:nvGrpSpPr>
            <p:cNvPr id="162" name="Google Shape;162;p6"/>
            <p:cNvGrpSpPr/>
            <p:nvPr/>
          </p:nvGrpSpPr>
          <p:grpSpPr>
            <a:xfrm>
              <a:off x="3876" y="398437"/>
              <a:ext cx="2074949" cy="962378"/>
              <a:chOff x="-85249" y="3960975"/>
              <a:chExt cx="2074949" cy="962378"/>
            </a:xfrm>
          </p:grpSpPr>
          <p:grpSp>
            <p:nvGrpSpPr>
              <p:cNvPr id="163" name="Google Shape;163;p6"/>
              <p:cNvGrpSpPr/>
              <p:nvPr/>
            </p:nvGrpSpPr>
            <p:grpSpPr>
              <a:xfrm>
                <a:off x="-44137" y="3960975"/>
                <a:ext cx="2033837" cy="459179"/>
                <a:chOff x="-101291" y="3971002"/>
                <a:chExt cx="2033837" cy="459179"/>
              </a:xfrm>
            </p:grpSpPr>
            <p:sp>
              <p:nvSpPr>
                <p:cNvPr id="164" name="Google Shape;164;p6"/>
                <p:cNvSpPr/>
                <p:nvPr/>
              </p:nvSpPr>
              <p:spPr>
                <a:xfrm rot="-5400000">
                  <a:off x="646715" y="3256635"/>
                  <a:ext cx="425539" cy="1921552"/>
                </a:xfrm>
                <a:custGeom>
                  <a:rect b="b" l="l" r="r" t="t"/>
                  <a:pathLst>
                    <a:path extrusionOk="0" h="51613" w="1143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" name="Google Shape;165;p6"/>
                <p:cNvSpPr/>
                <p:nvPr/>
              </p:nvSpPr>
              <p:spPr>
                <a:xfrm>
                  <a:off x="1813971" y="3971002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accent2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6" name="Google Shape;166;p6"/>
              <p:cNvGrpSpPr/>
              <p:nvPr/>
            </p:nvGrpSpPr>
            <p:grpSpPr>
              <a:xfrm>
                <a:off x="-85249" y="4203623"/>
                <a:ext cx="2014791" cy="469195"/>
                <a:chOff x="-35118" y="4163517"/>
                <a:chExt cx="2014791" cy="469195"/>
              </a:xfrm>
            </p:grpSpPr>
            <p:sp>
              <p:nvSpPr>
                <p:cNvPr id="167" name="Google Shape;167;p6"/>
                <p:cNvSpPr/>
                <p:nvPr/>
              </p:nvSpPr>
              <p:spPr>
                <a:xfrm rot="-5400000">
                  <a:off x="712889" y="3459167"/>
                  <a:ext cx="425539" cy="1921552"/>
                </a:xfrm>
                <a:custGeom>
                  <a:rect b="b" l="l" r="r" t="t"/>
                  <a:pathLst>
                    <a:path extrusionOk="0" h="51613" w="1143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" name="Google Shape;168;p6"/>
                <p:cNvSpPr/>
                <p:nvPr/>
              </p:nvSpPr>
              <p:spPr>
                <a:xfrm>
                  <a:off x="1861099" y="4163517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9" name="Google Shape;169;p6"/>
              <p:cNvGrpSpPr/>
              <p:nvPr/>
            </p:nvGrpSpPr>
            <p:grpSpPr>
              <a:xfrm>
                <a:off x="-85249" y="4454155"/>
                <a:ext cx="2014791" cy="469199"/>
                <a:chOff x="-35118" y="4345992"/>
                <a:chExt cx="2014791" cy="469199"/>
              </a:xfrm>
            </p:grpSpPr>
            <p:sp>
              <p:nvSpPr>
                <p:cNvPr id="170" name="Google Shape;170;p6"/>
                <p:cNvSpPr/>
                <p:nvPr/>
              </p:nvSpPr>
              <p:spPr>
                <a:xfrm rot="-5400000">
                  <a:off x="712889" y="3641646"/>
                  <a:ext cx="425539" cy="1921552"/>
                </a:xfrm>
                <a:custGeom>
                  <a:rect b="b" l="l" r="r" t="t"/>
                  <a:pathLst>
                    <a:path extrusionOk="0" h="51613" w="1143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" name="Google Shape;171;p6"/>
                <p:cNvSpPr/>
                <p:nvPr/>
              </p:nvSpPr>
              <p:spPr>
                <a:xfrm>
                  <a:off x="1861099" y="4345992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2" name="Google Shape;172;p6"/>
            <p:cNvGrpSpPr/>
            <p:nvPr/>
          </p:nvGrpSpPr>
          <p:grpSpPr>
            <a:xfrm rot="-899960">
              <a:off x="526874" y="-676234"/>
              <a:ext cx="2249258" cy="1657275"/>
              <a:chOff x="746475" y="-443725"/>
              <a:chExt cx="2249325" cy="1657325"/>
            </a:xfrm>
          </p:grpSpPr>
          <p:sp>
            <p:nvSpPr>
              <p:cNvPr id="173" name="Google Shape;173;p6"/>
              <p:cNvSpPr/>
              <p:nvPr/>
            </p:nvSpPr>
            <p:spPr>
              <a:xfrm>
                <a:off x="746475" y="-443725"/>
                <a:ext cx="2158875" cy="1560825"/>
              </a:xfrm>
              <a:custGeom>
                <a:rect b="b" l="l" r="r" t="t"/>
                <a:pathLst>
                  <a:path extrusionOk="0" fill="none" h="62433" w="86355">
                    <a:moveTo>
                      <a:pt x="86355" y="62433"/>
                    </a:moveTo>
                    <a:lnTo>
                      <a:pt x="34621" y="14833"/>
                    </a:lnTo>
                    <a:lnTo>
                      <a:pt x="1" y="14833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6"/>
              <p:cNvSpPr/>
              <p:nvPr/>
            </p:nvSpPr>
            <p:spPr>
              <a:xfrm>
                <a:off x="2877225" y="1095800"/>
                <a:ext cx="118575" cy="117800"/>
              </a:xfrm>
              <a:custGeom>
                <a:rect b="b" l="l" r="r" t="t"/>
                <a:pathLst>
                  <a:path extrusionOk="0" fill="none" h="4712" w="4743">
                    <a:moveTo>
                      <a:pt x="4742" y="2007"/>
                    </a:moveTo>
                    <a:cubicBezTo>
                      <a:pt x="4742" y="3830"/>
                      <a:pt x="2554" y="4712"/>
                      <a:pt x="1277" y="3466"/>
                    </a:cubicBezTo>
                    <a:cubicBezTo>
                      <a:pt x="0" y="2189"/>
                      <a:pt x="912" y="0"/>
                      <a:pt x="2705" y="0"/>
                    </a:cubicBezTo>
                    <a:cubicBezTo>
                      <a:pt x="3830" y="0"/>
                      <a:pt x="4742" y="912"/>
                      <a:pt x="4742" y="200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5" name="Google Shape;175;p6"/>
          <p:cNvSpPr txBox="1"/>
          <p:nvPr>
            <p:ph type="title"/>
          </p:nvPr>
        </p:nvSpPr>
        <p:spPr>
          <a:xfrm>
            <a:off x="2060700" y="539700"/>
            <a:ext cx="50226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oogle Shape;177;p7"/>
          <p:cNvGrpSpPr/>
          <p:nvPr/>
        </p:nvGrpSpPr>
        <p:grpSpPr>
          <a:xfrm>
            <a:off x="-240841" y="4543828"/>
            <a:ext cx="2014791" cy="473128"/>
            <a:chOff x="-35118" y="4342063"/>
            <a:chExt cx="2014791" cy="473128"/>
          </a:xfrm>
        </p:grpSpPr>
        <p:sp>
          <p:nvSpPr>
            <p:cNvPr id="178" name="Google Shape;178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" name="Google Shape;180;p7"/>
          <p:cNvGrpSpPr/>
          <p:nvPr/>
        </p:nvGrpSpPr>
        <p:grpSpPr>
          <a:xfrm>
            <a:off x="-185941" y="4793793"/>
            <a:ext cx="2014791" cy="473128"/>
            <a:chOff x="-35118" y="4342063"/>
            <a:chExt cx="2014791" cy="473128"/>
          </a:xfrm>
        </p:grpSpPr>
        <p:sp>
          <p:nvSpPr>
            <p:cNvPr id="181" name="Google Shape;181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" name="Google Shape;183;p7"/>
          <p:cNvGrpSpPr/>
          <p:nvPr/>
        </p:nvGrpSpPr>
        <p:grpSpPr>
          <a:xfrm>
            <a:off x="-27101" y="9826"/>
            <a:ext cx="1697125" cy="576045"/>
            <a:chOff x="-27101" y="9826"/>
            <a:chExt cx="1697125" cy="576045"/>
          </a:xfrm>
        </p:grpSpPr>
        <p:grpSp>
          <p:nvGrpSpPr>
            <p:cNvPr id="184" name="Google Shape;184;p7"/>
            <p:cNvGrpSpPr/>
            <p:nvPr/>
          </p:nvGrpSpPr>
          <p:grpSpPr>
            <a:xfrm rot="5400000">
              <a:off x="568188" y="-433231"/>
              <a:ext cx="423826" cy="1614380"/>
              <a:chOff x="236836" y="140933"/>
              <a:chExt cx="423826" cy="1614380"/>
            </a:xfrm>
          </p:grpSpPr>
          <p:sp>
            <p:nvSpPr>
              <p:cNvPr id="185" name="Google Shape;185;p7"/>
              <p:cNvSpPr/>
              <p:nvPr/>
            </p:nvSpPr>
            <p:spPr>
              <a:xfrm>
                <a:off x="292013" y="249370"/>
                <a:ext cx="334005" cy="1407885"/>
              </a:xfrm>
              <a:custGeom>
                <a:rect b="b" l="l" r="r" t="t"/>
                <a:pathLst>
                  <a:path extrusionOk="0" h="31521" w="7478">
                    <a:moveTo>
                      <a:pt x="6870" y="0"/>
                    </a:moveTo>
                    <a:lnTo>
                      <a:pt x="6870" y="8177"/>
                    </a:lnTo>
                    <a:cubicBezTo>
                      <a:pt x="5441" y="9636"/>
                      <a:pt x="3982" y="11094"/>
                      <a:pt x="2554" y="12493"/>
                    </a:cubicBezTo>
                    <a:lnTo>
                      <a:pt x="122" y="14924"/>
                    </a:lnTo>
                    <a:lnTo>
                      <a:pt x="31" y="15046"/>
                    </a:lnTo>
                    <a:lnTo>
                      <a:pt x="1" y="15107"/>
                    </a:lnTo>
                    <a:cubicBezTo>
                      <a:pt x="1" y="15167"/>
                      <a:pt x="1" y="15228"/>
                      <a:pt x="1" y="15289"/>
                    </a:cubicBezTo>
                    <a:lnTo>
                      <a:pt x="1" y="31520"/>
                    </a:lnTo>
                    <a:lnTo>
                      <a:pt x="578" y="31520"/>
                    </a:lnTo>
                    <a:lnTo>
                      <a:pt x="578" y="15319"/>
                    </a:lnTo>
                    <a:cubicBezTo>
                      <a:pt x="1368" y="14529"/>
                      <a:pt x="2189" y="13739"/>
                      <a:pt x="2979" y="12918"/>
                    </a:cubicBezTo>
                    <a:cubicBezTo>
                      <a:pt x="4438" y="11490"/>
                      <a:pt x="5928" y="9970"/>
                      <a:pt x="7387" y="8511"/>
                    </a:cubicBezTo>
                    <a:lnTo>
                      <a:pt x="7478" y="8420"/>
                    </a:lnTo>
                    <a:lnTo>
                      <a:pt x="74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7"/>
              <p:cNvSpPr/>
              <p:nvPr/>
            </p:nvSpPr>
            <p:spPr>
              <a:xfrm>
                <a:off x="542088" y="140933"/>
                <a:ext cx="118575" cy="117825"/>
              </a:xfrm>
              <a:custGeom>
                <a:rect b="b" l="l" r="r" t="t"/>
                <a:pathLst>
                  <a:path extrusionOk="0" fill="none" h="4713" w="4743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7"/>
              <p:cNvSpPr/>
              <p:nvPr/>
            </p:nvSpPr>
            <p:spPr>
              <a:xfrm>
                <a:off x="236836" y="1637488"/>
                <a:ext cx="118575" cy="117825"/>
              </a:xfrm>
              <a:custGeom>
                <a:rect b="b" l="l" r="r" t="t"/>
                <a:pathLst>
                  <a:path extrusionOk="0" fill="none" h="4713" w="4743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8" name="Google Shape;188;p7"/>
            <p:cNvGrpSpPr/>
            <p:nvPr/>
          </p:nvGrpSpPr>
          <p:grpSpPr>
            <a:xfrm rot="5400000">
              <a:off x="607062" y="-624336"/>
              <a:ext cx="428800" cy="1697125"/>
              <a:chOff x="79461" y="58200"/>
              <a:chExt cx="428800" cy="1697125"/>
            </a:xfrm>
          </p:grpSpPr>
          <p:sp>
            <p:nvSpPr>
              <p:cNvPr id="189" name="Google Shape;189;p7"/>
              <p:cNvSpPr/>
              <p:nvPr/>
            </p:nvSpPr>
            <p:spPr>
              <a:xfrm>
                <a:off x="138597" y="176034"/>
                <a:ext cx="334050" cy="1481225"/>
              </a:xfrm>
              <a:custGeom>
                <a:rect b="b" l="l" r="r" t="t"/>
                <a:pathLst>
                  <a:path extrusionOk="0" h="33163" w="7479">
                    <a:moveTo>
                      <a:pt x="6870" y="1"/>
                    </a:moveTo>
                    <a:lnTo>
                      <a:pt x="6870" y="8208"/>
                    </a:lnTo>
                    <a:cubicBezTo>
                      <a:pt x="5442" y="9636"/>
                      <a:pt x="3983" y="11095"/>
                      <a:pt x="2554" y="12524"/>
                    </a:cubicBezTo>
                    <a:cubicBezTo>
                      <a:pt x="1764" y="13344"/>
                      <a:pt x="943" y="14135"/>
                      <a:pt x="122" y="14986"/>
                    </a:cubicBezTo>
                    <a:cubicBezTo>
                      <a:pt x="62" y="15016"/>
                      <a:pt x="31" y="15047"/>
                      <a:pt x="1" y="15107"/>
                    </a:cubicBezTo>
                    <a:lnTo>
                      <a:pt x="1" y="15168"/>
                    </a:lnTo>
                    <a:lnTo>
                      <a:pt x="1" y="33162"/>
                    </a:lnTo>
                    <a:lnTo>
                      <a:pt x="578" y="33162"/>
                    </a:lnTo>
                    <a:lnTo>
                      <a:pt x="578" y="15351"/>
                    </a:lnTo>
                    <a:lnTo>
                      <a:pt x="2980" y="12949"/>
                    </a:lnTo>
                    <a:cubicBezTo>
                      <a:pt x="4408" y="11490"/>
                      <a:pt x="5928" y="10001"/>
                      <a:pt x="7387" y="8512"/>
                    </a:cubicBezTo>
                    <a:lnTo>
                      <a:pt x="7478" y="8420"/>
                    </a:lnTo>
                    <a:lnTo>
                      <a:pt x="74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7"/>
              <p:cNvSpPr/>
              <p:nvPr/>
            </p:nvSpPr>
            <p:spPr>
              <a:xfrm>
                <a:off x="389686" y="58200"/>
                <a:ext cx="118575" cy="117825"/>
              </a:xfrm>
              <a:custGeom>
                <a:rect b="b" l="l" r="r" t="t"/>
                <a:pathLst>
                  <a:path extrusionOk="0" fill="none" h="4713" w="4743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7"/>
              <p:cNvSpPr/>
              <p:nvPr/>
            </p:nvSpPr>
            <p:spPr>
              <a:xfrm>
                <a:off x="79461" y="1637500"/>
                <a:ext cx="118575" cy="117825"/>
              </a:xfrm>
              <a:custGeom>
                <a:rect b="b" l="l" r="r" t="t"/>
                <a:pathLst>
                  <a:path extrusionOk="0" fill="none" h="4713" w="4743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2" name="Google Shape;192;p7"/>
          <p:cNvGrpSpPr/>
          <p:nvPr/>
        </p:nvGrpSpPr>
        <p:grpSpPr>
          <a:xfrm flipH="1">
            <a:off x="7374534" y="76783"/>
            <a:ext cx="2014791" cy="473128"/>
            <a:chOff x="-35118" y="4342063"/>
            <a:chExt cx="2014791" cy="473128"/>
          </a:xfrm>
        </p:grpSpPr>
        <p:sp>
          <p:nvSpPr>
            <p:cNvPr id="193" name="Google Shape;193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" name="Google Shape;195;p7"/>
          <p:cNvGrpSpPr/>
          <p:nvPr/>
        </p:nvGrpSpPr>
        <p:grpSpPr>
          <a:xfrm flipH="1">
            <a:off x="7472034" y="479147"/>
            <a:ext cx="2014791" cy="473128"/>
            <a:chOff x="-35118" y="4342063"/>
            <a:chExt cx="2014791" cy="473128"/>
          </a:xfrm>
        </p:grpSpPr>
        <p:sp>
          <p:nvSpPr>
            <p:cNvPr id="196" name="Google Shape;196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" name="Google Shape;198;p7"/>
          <p:cNvGrpSpPr/>
          <p:nvPr/>
        </p:nvGrpSpPr>
        <p:grpSpPr>
          <a:xfrm flipH="1" rot="10800000">
            <a:off x="6230050" y="4537371"/>
            <a:ext cx="920275" cy="1078300"/>
            <a:chOff x="4679675" y="-443725"/>
            <a:chExt cx="920275" cy="1078300"/>
          </a:xfrm>
        </p:grpSpPr>
        <p:sp>
          <p:nvSpPr>
            <p:cNvPr id="199" name="Google Shape;199;p7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" name="Google Shape;201;p7"/>
          <p:cNvGrpSpPr/>
          <p:nvPr/>
        </p:nvGrpSpPr>
        <p:grpSpPr>
          <a:xfrm flipH="1" rot="10800000">
            <a:off x="6724000" y="4140263"/>
            <a:ext cx="1129225" cy="1439250"/>
            <a:chOff x="5173625" y="-443725"/>
            <a:chExt cx="1129225" cy="1439250"/>
          </a:xfrm>
        </p:grpSpPr>
        <p:sp>
          <p:nvSpPr>
            <p:cNvPr id="202" name="Google Shape;202;p7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7"/>
          <p:cNvSpPr txBox="1"/>
          <p:nvPr>
            <p:ph type="title"/>
          </p:nvPr>
        </p:nvSpPr>
        <p:spPr>
          <a:xfrm>
            <a:off x="706725" y="980400"/>
            <a:ext cx="4254600" cy="86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205" name="Google Shape;205;p7"/>
          <p:cNvSpPr txBox="1"/>
          <p:nvPr>
            <p:ph idx="1" type="body"/>
          </p:nvPr>
        </p:nvSpPr>
        <p:spPr>
          <a:xfrm>
            <a:off x="713325" y="1770600"/>
            <a:ext cx="4254600" cy="246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oogle Shape;207;p8"/>
          <p:cNvGrpSpPr/>
          <p:nvPr/>
        </p:nvGrpSpPr>
        <p:grpSpPr>
          <a:xfrm>
            <a:off x="260351" y="2145759"/>
            <a:ext cx="289868" cy="852000"/>
            <a:chOff x="456616" y="2161476"/>
            <a:chExt cx="289868" cy="852000"/>
          </a:xfrm>
        </p:grpSpPr>
        <p:sp>
          <p:nvSpPr>
            <p:cNvPr id="208" name="Google Shape;208;p8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rect b="b" l="l" r="r" t="t"/>
              <a:pathLst>
                <a:path extrusionOk="0" h="8648" w="761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rect b="b" l="l" r="r" t="t"/>
              <a:pathLst>
                <a:path extrusionOk="0" h="8656" w="761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8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rect b="b" l="l" r="r" t="t"/>
              <a:pathLst>
                <a:path extrusionOk="0" h="5883" w="761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8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rect b="b" l="l" r="r" t="t"/>
              <a:pathLst>
                <a:path extrusionOk="0" h="5890" w="791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8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rect b="b" l="l" r="r" t="t"/>
              <a:pathLst>
                <a:path extrusionOk="0" h="5860" w="761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8"/>
          <p:cNvGrpSpPr/>
          <p:nvPr/>
        </p:nvGrpSpPr>
        <p:grpSpPr>
          <a:xfrm>
            <a:off x="6514438" y="4556641"/>
            <a:ext cx="2808779" cy="1148975"/>
            <a:chOff x="6525475" y="148600"/>
            <a:chExt cx="2808779" cy="1148975"/>
          </a:xfrm>
        </p:grpSpPr>
        <p:sp>
          <p:nvSpPr>
            <p:cNvPr id="214" name="Google Shape;214;p8"/>
            <p:cNvSpPr/>
            <p:nvPr/>
          </p:nvSpPr>
          <p:spPr>
            <a:xfrm>
              <a:off x="6629575" y="195700"/>
              <a:ext cx="2704679" cy="1101875"/>
            </a:xfrm>
            <a:custGeom>
              <a:rect b="b" l="l" r="r" t="t"/>
              <a:pathLst>
                <a:path extrusionOk="0" fill="none" h="44075" w="50914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6525475" y="148600"/>
              <a:ext cx="118575" cy="118550"/>
            </a:xfrm>
            <a:custGeom>
              <a:rect b="b" l="l" r="r" t="t"/>
              <a:pathLst>
                <a:path extrusionOk="0" fill="none" h="4742" w="4743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" name="Google Shape;216;p8"/>
          <p:cNvGrpSpPr/>
          <p:nvPr/>
        </p:nvGrpSpPr>
        <p:grpSpPr>
          <a:xfrm rot="-5400000">
            <a:off x="7480661" y="4711608"/>
            <a:ext cx="2014791" cy="719731"/>
            <a:chOff x="-85249" y="4203623"/>
            <a:chExt cx="2014791" cy="719731"/>
          </a:xfrm>
        </p:grpSpPr>
        <p:grpSp>
          <p:nvGrpSpPr>
            <p:cNvPr id="217" name="Google Shape;217;p8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218" name="Google Shape;218;p8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8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" name="Google Shape;220;p8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221" name="Google Shape;221;p8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8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3" name="Google Shape;223;p8"/>
          <p:cNvGrpSpPr/>
          <p:nvPr/>
        </p:nvGrpSpPr>
        <p:grpSpPr>
          <a:xfrm rot="-5400000">
            <a:off x="7870685" y="4684474"/>
            <a:ext cx="2014791" cy="469199"/>
            <a:chOff x="-35118" y="4345992"/>
            <a:chExt cx="2014791" cy="469199"/>
          </a:xfrm>
        </p:grpSpPr>
        <p:sp>
          <p:nvSpPr>
            <p:cNvPr id="224" name="Google Shape;224;p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1861099" y="4345992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" name="Google Shape;226;p8"/>
          <p:cNvGrpSpPr/>
          <p:nvPr/>
        </p:nvGrpSpPr>
        <p:grpSpPr>
          <a:xfrm>
            <a:off x="7619075" y="-472615"/>
            <a:ext cx="1623175" cy="1439250"/>
            <a:chOff x="7619075" y="-179925"/>
            <a:chExt cx="1623175" cy="1439250"/>
          </a:xfrm>
        </p:grpSpPr>
        <p:grpSp>
          <p:nvGrpSpPr>
            <p:cNvPr id="227" name="Google Shape;227;p8"/>
            <p:cNvGrpSpPr/>
            <p:nvPr/>
          </p:nvGrpSpPr>
          <p:grpSpPr>
            <a:xfrm>
              <a:off x="7619075" y="-179925"/>
              <a:ext cx="920275" cy="1078300"/>
              <a:chOff x="4679675" y="-443725"/>
              <a:chExt cx="920275" cy="1078300"/>
            </a:xfrm>
          </p:grpSpPr>
          <p:sp>
            <p:nvSpPr>
              <p:cNvPr id="228" name="Google Shape;228;p8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rect b="b" l="l" r="r" t="t"/>
                <a:pathLst>
                  <a:path extrusionOk="0" fill="none" h="40275" w="32677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8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rect b="b" l="l" r="r" t="t"/>
                <a:pathLst>
                  <a:path extrusionOk="0" fill="none" h="4743" w="4713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0" name="Google Shape;230;p8"/>
            <p:cNvGrpSpPr/>
            <p:nvPr/>
          </p:nvGrpSpPr>
          <p:grpSpPr>
            <a:xfrm>
              <a:off x="8113025" y="-179925"/>
              <a:ext cx="1129225" cy="1439250"/>
              <a:chOff x="5173625" y="-443725"/>
              <a:chExt cx="1129225" cy="1439250"/>
            </a:xfrm>
          </p:grpSpPr>
          <p:sp>
            <p:nvSpPr>
              <p:cNvPr id="231" name="Google Shape;231;p8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rect b="b" l="l" r="r" t="t"/>
                <a:pathLst>
                  <a:path extrusionOk="0" fill="none" h="52828" w="43315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8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rect b="b" l="l" r="r" t="t"/>
                <a:pathLst>
                  <a:path extrusionOk="0" fill="none" h="4743" w="4712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33" name="Google Shape;233;p8"/>
          <p:cNvGrpSpPr/>
          <p:nvPr/>
        </p:nvGrpSpPr>
        <p:grpSpPr>
          <a:xfrm>
            <a:off x="6362038" y="4861441"/>
            <a:ext cx="2808779" cy="1148975"/>
            <a:chOff x="6525475" y="148600"/>
            <a:chExt cx="2808779" cy="1148975"/>
          </a:xfrm>
        </p:grpSpPr>
        <p:sp>
          <p:nvSpPr>
            <p:cNvPr id="234" name="Google Shape;234;p8"/>
            <p:cNvSpPr/>
            <p:nvPr/>
          </p:nvSpPr>
          <p:spPr>
            <a:xfrm>
              <a:off x="6629575" y="195700"/>
              <a:ext cx="2704679" cy="1101875"/>
            </a:xfrm>
            <a:custGeom>
              <a:rect b="b" l="l" r="r" t="t"/>
              <a:pathLst>
                <a:path extrusionOk="0" fill="none" h="44075" w="50914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6525475" y="148600"/>
              <a:ext cx="118575" cy="118550"/>
            </a:xfrm>
            <a:custGeom>
              <a:rect b="b" l="l" r="r" t="t"/>
              <a:pathLst>
                <a:path extrusionOk="0" fill="none" h="4742" w="4743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6" name="Google Shape;236;p8"/>
          <p:cNvSpPr txBox="1"/>
          <p:nvPr>
            <p:ph type="title"/>
          </p:nvPr>
        </p:nvSpPr>
        <p:spPr>
          <a:xfrm>
            <a:off x="766675" y="1421850"/>
            <a:ext cx="4616100" cy="229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9"/>
          <p:cNvGrpSpPr/>
          <p:nvPr/>
        </p:nvGrpSpPr>
        <p:grpSpPr>
          <a:xfrm flipH="1" rot="-5400000">
            <a:off x="8142388" y="3383598"/>
            <a:ext cx="1138350" cy="1418750"/>
            <a:chOff x="-784112" y="3818928"/>
            <a:chExt cx="1138350" cy="1418750"/>
          </a:xfrm>
        </p:grpSpPr>
        <p:sp>
          <p:nvSpPr>
            <p:cNvPr id="239" name="Google Shape;239;p9"/>
            <p:cNvSpPr/>
            <p:nvPr/>
          </p:nvSpPr>
          <p:spPr>
            <a:xfrm>
              <a:off x="-784112" y="3926828"/>
              <a:ext cx="1082875" cy="1310850"/>
            </a:xfrm>
            <a:custGeom>
              <a:rect b="b" l="l" r="r" t="t"/>
              <a:pathLst>
                <a:path extrusionOk="0" fill="none" h="52434" w="43315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235663" y="3818928"/>
              <a:ext cx="118575" cy="117825"/>
            </a:xfrm>
            <a:custGeom>
              <a:rect b="b" l="l" r="r" t="t"/>
              <a:pathLst>
                <a:path extrusionOk="0" fill="none" h="4713" w="4743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" name="Google Shape;241;p9"/>
          <p:cNvGrpSpPr/>
          <p:nvPr/>
        </p:nvGrpSpPr>
        <p:grpSpPr>
          <a:xfrm flipH="1" rot="-5400000">
            <a:off x="8374988" y="3596148"/>
            <a:ext cx="1138350" cy="1418750"/>
            <a:chOff x="-784112" y="3818928"/>
            <a:chExt cx="1138350" cy="1418750"/>
          </a:xfrm>
        </p:grpSpPr>
        <p:sp>
          <p:nvSpPr>
            <p:cNvPr id="242" name="Google Shape;242;p9"/>
            <p:cNvSpPr/>
            <p:nvPr/>
          </p:nvSpPr>
          <p:spPr>
            <a:xfrm>
              <a:off x="-784112" y="3926828"/>
              <a:ext cx="1082875" cy="1310850"/>
            </a:xfrm>
            <a:custGeom>
              <a:rect b="b" l="l" r="r" t="t"/>
              <a:pathLst>
                <a:path extrusionOk="0" fill="none" h="52434" w="43315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235663" y="3818928"/>
              <a:ext cx="118575" cy="117825"/>
            </a:xfrm>
            <a:custGeom>
              <a:rect b="b" l="l" r="r" t="t"/>
              <a:pathLst>
                <a:path extrusionOk="0" fill="none" h="4713" w="4743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" name="Google Shape;244;p9"/>
          <p:cNvGrpSpPr/>
          <p:nvPr/>
        </p:nvGrpSpPr>
        <p:grpSpPr>
          <a:xfrm>
            <a:off x="-272766" y="74745"/>
            <a:ext cx="2014791" cy="473128"/>
            <a:chOff x="-35118" y="4342063"/>
            <a:chExt cx="2014791" cy="473128"/>
          </a:xfrm>
        </p:grpSpPr>
        <p:sp>
          <p:nvSpPr>
            <p:cNvPr id="245" name="Google Shape;245;p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7" name="Google Shape;247;p9"/>
          <p:cNvGrpSpPr/>
          <p:nvPr/>
        </p:nvGrpSpPr>
        <p:grpSpPr>
          <a:xfrm>
            <a:off x="7413751" y="76596"/>
            <a:ext cx="2033837" cy="1117221"/>
            <a:chOff x="7413751" y="76596"/>
            <a:chExt cx="2033837" cy="1117221"/>
          </a:xfrm>
        </p:grpSpPr>
        <p:grpSp>
          <p:nvGrpSpPr>
            <p:cNvPr id="248" name="Google Shape;248;p9"/>
            <p:cNvGrpSpPr/>
            <p:nvPr/>
          </p:nvGrpSpPr>
          <p:grpSpPr>
            <a:xfrm flipH="1">
              <a:off x="7413751" y="76596"/>
              <a:ext cx="2033837" cy="463108"/>
              <a:chOff x="-101291" y="3967072"/>
              <a:chExt cx="2033837" cy="463108"/>
            </a:xfrm>
          </p:grpSpPr>
          <p:sp>
            <p:nvSpPr>
              <p:cNvPr id="249" name="Google Shape;249;p9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9"/>
              <p:cNvSpPr/>
              <p:nvPr/>
            </p:nvSpPr>
            <p:spPr>
              <a:xfrm>
                <a:off x="1813971" y="3967072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1" name="Google Shape;251;p9"/>
            <p:cNvGrpSpPr/>
            <p:nvPr/>
          </p:nvGrpSpPr>
          <p:grpSpPr>
            <a:xfrm flipH="1">
              <a:off x="7423284" y="366543"/>
              <a:ext cx="2014791" cy="473124"/>
              <a:chOff x="-35118" y="4159588"/>
              <a:chExt cx="2014791" cy="473124"/>
            </a:xfrm>
          </p:grpSpPr>
          <p:sp>
            <p:nvSpPr>
              <p:cNvPr id="252" name="Google Shape;252;p9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9"/>
              <p:cNvSpPr/>
              <p:nvPr/>
            </p:nvSpPr>
            <p:spPr>
              <a:xfrm>
                <a:off x="1861099" y="4159588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9"/>
            <p:cNvGrpSpPr/>
            <p:nvPr/>
          </p:nvGrpSpPr>
          <p:grpSpPr>
            <a:xfrm flipH="1">
              <a:off x="7423276" y="720689"/>
              <a:ext cx="2014791" cy="473128"/>
              <a:chOff x="-35118" y="4342063"/>
              <a:chExt cx="2014791" cy="473128"/>
            </a:xfrm>
          </p:grpSpPr>
          <p:sp>
            <p:nvSpPr>
              <p:cNvPr id="255" name="Google Shape;255;p9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9"/>
              <p:cNvSpPr/>
              <p:nvPr/>
            </p:nvSpPr>
            <p:spPr>
              <a:xfrm>
                <a:off x="1861099" y="4342063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57" name="Google Shape;257;p9"/>
          <p:cNvGrpSpPr/>
          <p:nvPr/>
        </p:nvGrpSpPr>
        <p:grpSpPr>
          <a:xfrm>
            <a:off x="-370266" y="473288"/>
            <a:ext cx="2014791" cy="473128"/>
            <a:chOff x="-35118" y="4342063"/>
            <a:chExt cx="2014791" cy="473128"/>
          </a:xfrm>
        </p:grpSpPr>
        <p:sp>
          <p:nvSpPr>
            <p:cNvPr id="258" name="Google Shape;258;p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0" name="Google Shape;260;p9"/>
          <p:cNvSpPr txBox="1"/>
          <p:nvPr>
            <p:ph type="title"/>
          </p:nvPr>
        </p:nvSpPr>
        <p:spPr>
          <a:xfrm>
            <a:off x="4691075" y="1303150"/>
            <a:ext cx="3663300" cy="7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1" name="Google Shape;261;p9"/>
          <p:cNvSpPr txBox="1"/>
          <p:nvPr>
            <p:ph idx="1" type="subTitle"/>
          </p:nvPr>
        </p:nvSpPr>
        <p:spPr>
          <a:xfrm>
            <a:off x="4691175" y="2143100"/>
            <a:ext cx="3663300" cy="16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0"/>
          <p:cNvSpPr txBox="1"/>
          <p:nvPr>
            <p:ph type="title"/>
          </p:nvPr>
        </p:nvSpPr>
        <p:spPr>
          <a:xfrm>
            <a:off x="-41150" y="4095000"/>
            <a:ext cx="9226200" cy="5088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325" y="5397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b="1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b="1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b="1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b="1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b="1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b="1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b="1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b="1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325" y="1152475"/>
            <a:ext cx="7717500" cy="34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9.png"/><Relationship Id="rId5" Type="http://schemas.openxmlformats.org/officeDocument/2006/relationships/image" Target="../media/image14.png"/><Relationship Id="rId6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Relationship Id="rId4" Type="http://schemas.openxmlformats.org/officeDocument/2006/relationships/image" Target="../media/image18.png"/><Relationship Id="rId5" Type="http://schemas.openxmlformats.org/officeDocument/2006/relationships/image" Target="../media/image22.png"/><Relationship Id="rId6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13.png"/><Relationship Id="rId7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hyperlink" Target="https://app.powerbi.com/links/vrob7XOo5r?ctid=860a37a8-2c81-4952-8ed0-992ac51e2bdf&amp;pbi_source=linkShar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31"/>
          <p:cNvSpPr txBox="1"/>
          <p:nvPr>
            <p:ph type="ctrTitle"/>
          </p:nvPr>
        </p:nvSpPr>
        <p:spPr>
          <a:xfrm>
            <a:off x="700625" y="1472125"/>
            <a:ext cx="6287700" cy="186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Vending Machine Analysis</a:t>
            </a:r>
            <a:endParaRPr/>
          </a:p>
        </p:txBody>
      </p:sp>
      <p:sp>
        <p:nvSpPr>
          <p:cNvPr id="861" name="Google Shape;861;p31"/>
          <p:cNvSpPr txBox="1"/>
          <p:nvPr>
            <p:ph idx="1" type="subTitle"/>
          </p:nvPr>
        </p:nvSpPr>
        <p:spPr>
          <a:xfrm>
            <a:off x="929213" y="3288800"/>
            <a:ext cx="5005500" cy="4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Omar, Saif, </a:t>
            </a:r>
            <a:r>
              <a:rPr lang="en"/>
              <a:t>Andrew, Ahmed, Aman</a:t>
            </a:r>
            <a:endParaRPr/>
          </a:p>
        </p:txBody>
      </p:sp>
      <p:grpSp>
        <p:nvGrpSpPr>
          <p:cNvPr id="862" name="Google Shape;862;p31"/>
          <p:cNvGrpSpPr/>
          <p:nvPr/>
        </p:nvGrpSpPr>
        <p:grpSpPr>
          <a:xfrm>
            <a:off x="-85249" y="4056822"/>
            <a:ext cx="2074949" cy="962378"/>
            <a:chOff x="-85249" y="3960975"/>
            <a:chExt cx="2074949" cy="962378"/>
          </a:xfrm>
        </p:grpSpPr>
        <p:grpSp>
          <p:nvGrpSpPr>
            <p:cNvPr id="863" name="Google Shape;863;p31"/>
            <p:cNvGrpSpPr/>
            <p:nvPr/>
          </p:nvGrpSpPr>
          <p:grpSpPr>
            <a:xfrm>
              <a:off x="-44137" y="3960975"/>
              <a:ext cx="2033837" cy="459179"/>
              <a:chOff x="-101291" y="3971002"/>
              <a:chExt cx="2033837" cy="459179"/>
            </a:xfrm>
          </p:grpSpPr>
          <p:sp>
            <p:nvSpPr>
              <p:cNvPr id="864" name="Google Shape;864;p31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31"/>
              <p:cNvSpPr/>
              <p:nvPr/>
            </p:nvSpPr>
            <p:spPr>
              <a:xfrm>
                <a:off x="1813971" y="3971002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6" name="Google Shape;866;p31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867" name="Google Shape;867;p31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31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9" name="Google Shape;869;p31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70" name="Google Shape;870;p31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31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72" name="Google Shape;872;p31"/>
          <p:cNvGrpSpPr/>
          <p:nvPr/>
        </p:nvGrpSpPr>
        <p:grpSpPr>
          <a:xfrm>
            <a:off x="746475" y="-467301"/>
            <a:ext cx="2249325" cy="1657325"/>
            <a:chOff x="746475" y="-443725"/>
            <a:chExt cx="2249325" cy="1657325"/>
          </a:xfrm>
        </p:grpSpPr>
        <p:sp>
          <p:nvSpPr>
            <p:cNvPr id="873" name="Google Shape;873;p31"/>
            <p:cNvSpPr/>
            <p:nvPr/>
          </p:nvSpPr>
          <p:spPr>
            <a:xfrm>
              <a:off x="746475" y="-443725"/>
              <a:ext cx="2158875" cy="1560825"/>
            </a:xfrm>
            <a:custGeom>
              <a:rect b="b" l="l" r="r" t="t"/>
              <a:pathLst>
                <a:path extrusionOk="0" fill="none" h="62433" w="86355">
                  <a:moveTo>
                    <a:pt x="86355" y="62433"/>
                  </a:moveTo>
                  <a:lnTo>
                    <a:pt x="34621" y="14833"/>
                  </a:lnTo>
                  <a:lnTo>
                    <a:pt x="1" y="14833"/>
                  </a:lnTo>
                  <a:lnTo>
                    <a:pt x="1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1"/>
            <p:cNvSpPr/>
            <p:nvPr/>
          </p:nvSpPr>
          <p:spPr>
            <a:xfrm>
              <a:off x="2877225" y="1095800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2" y="2007"/>
                  </a:moveTo>
                  <a:cubicBezTo>
                    <a:pt x="4742" y="3830"/>
                    <a:pt x="2554" y="4712"/>
                    <a:pt x="1277" y="3466"/>
                  </a:cubicBezTo>
                  <a:cubicBezTo>
                    <a:pt x="0" y="2189"/>
                    <a:pt x="912" y="0"/>
                    <a:pt x="2705" y="0"/>
                  </a:cubicBezTo>
                  <a:cubicBezTo>
                    <a:pt x="3830" y="0"/>
                    <a:pt x="4742" y="912"/>
                    <a:pt x="4742" y="200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" name="Google Shape;875;p31"/>
          <p:cNvGrpSpPr/>
          <p:nvPr/>
        </p:nvGrpSpPr>
        <p:grpSpPr>
          <a:xfrm>
            <a:off x="4603700" y="-467301"/>
            <a:ext cx="2240950" cy="1657325"/>
            <a:chOff x="4603700" y="-443725"/>
            <a:chExt cx="2240950" cy="1657325"/>
          </a:xfrm>
        </p:grpSpPr>
        <p:sp>
          <p:nvSpPr>
            <p:cNvPr id="876" name="Google Shape;876;p31"/>
            <p:cNvSpPr/>
            <p:nvPr/>
          </p:nvSpPr>
          <p:spPr>
            <a:xfrm>
              <a:off x="4689575" y="-443725"/>
              <a:ext cx="2155075" cy="1560825"/>
            </a:xfrm>
            <a:custGeom>
              <a:rect b="b" l="l" r="r" t="t"/>
              <a:pathLst>
                <a:path extrusionOk="0" fill="none" h="62433" w="86203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1"/>
            <p:cNvSpPr/>
            <p:nvPr/>
          </p:nvSpPr>
          <p:spPr>
            <a:xfrm>
              <a:off x="4603700" y="1095800"/>
              <a:ext cx="117800" cy="117800"/>
            </a:xfrm>
            <a:custGeom>
              <a:rect b="b" l="l" r="r" t="t"/>
              <a:pathLst>
                <a:path extrusionOk="0" fill="none" h="4712" w="4712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8" name="Google Shape;878;p31"/>
          <p:cNvGrpSpPr/>
          <p:nvPr/>
        </p:nvGrpSpPr>
        <p:grpSpPr>
          <a:xfrm rot="-2700000">
            <a:off x="6490736" y="438502"/>
            <a:ext cx="3288742" cy="3288676"/>
            <a:chOff x="7037775" y="2589850"/>
            <a:chExt cx="2493825" cy="2493775"/>
          </a:xfrm>
        </p:grpSpPr>
        <p:grpSp>
          <p:nvGrpSpPr>
            <p:cNvPr id="879" name="Google Shape;879;p31"/>
            <p:cNvGrpSpPr/>
            <p:nvPr/>
          </p:nvGrpSpPr>
          <p:grpSpPr>
            <a:xfrm>
              <a:off x="7037775" y="3117000"/>
              <a:ext cx="1966625" cy="1966625"/>
              <a:chOff x="7037775" y="3117000"/>
              <a:chExt cx="1966625" cy="1966625"/>
            </a:xfrm>
          </p:grpSpPr>
          <p:sp>
            <p:nvSpPr>
              <p:cNvPr id="880" name="Google Shape;880;p31"/>
              <p:cNvSpPr/>
              <p:nvPr/>
            </p:nvSpPr>
            <p:spPr>
              <a:xfrm>
                <a:off x="7268000" y="3348775"/>
                <a:ext cx="1504625" cy="752300"/>
              </a:xfrm>
              <a:custGeom>
                <a:rect b="b" l="l" r="r" t="t"/>
                <a:pathLst>
                  <a:path extrusionOk="0" fill="none" h="30092" w="60185">
                    <a:moveTo>
                      <a:pt x="1" y="9727"/>
                    </a:moveTo>
                    <a:lnTo>
                      <a:pt x="11673" y="21368"/>
                    </a:lnTo>
                    <a:lnTo>
                      <a:pt x="22159" y="21368"/>
                    </a:lnTo>
                    <a:lnTo>
                      <a:pt x="30093" y="13435"/>
                    </a:lnTo>
                    <a:lnTo>
                      <a:pt x="30093" y="30092"/>
                    </a:lnTo>
                    <a:lnTo>
                      <a:pt x="60184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31"/>
              <p:cNvSpPr/>
              <p:nvPr/>
            </p:nvSpPr>
            <p:spPr>
              <a:xfrm>
                <a:off x="7883525" y="3511375"/>
                <a:ext cx="299425" cy="284225"/>
              </a:xfrm>
              <a:custGeom>
                <a:rect b="b" l="l" r="r" t="t"/>
                <a:pathLst>
                  <a:path extrusionOk="0" fill="none" h="11369" w="11977">
                    <a:moveTo>
                      <a:pt x="5472" y="6809"/>
                    </a:moveTo>
                    <a:lnTo>
                      <a:pt x="8511" y="11369"/>
                    </a:lnTo>
                    <a:cubicBezTo>
                      <a:pt x="11976" y="9089"/>
                      <a:pt x="11733" y="3952"/>
                      <a:pt x="8086" y="1976"/>
                    </a:cubicBezTo>
                    <a:cubicBezTo>
                      <a:pt x="4408" y="1"/>
                      <a:pt x="0" y="2676"/>
                      <a:pt x="0" y="6809"/>
                    </a:cubicBezTo>
                    <a:cubicBezTo>
                      <a:pt x="0" y="7204"/>
                      <a:pt x="31" y="7600"/>
                      <a:pt x="122" y="7964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31"/>
              <p:cNvSpPr/>
              <p:nvPr/>
            </p:nvSpPr>
            <p:spPr>
              <a:xfrm>
                <a:off x="7529425" y="3857575"/>
                <a:ext cx="59750" cy="49600"/>
              </a:xfrm>
              <a:custGeom>
                <a:rect b="b" l="l" r="r" t="t"/>
                <a:pathLst>
                  <a:path extrusionOk="0" h="1984" w="2390">
                    <a:moveTo>
                      <a:pt x="1275" y="1"/>
                    </a:moveTo>
                    <a:cubicBezTo>
                      <a:pt x="1094" y="1"/>
                      <a:pt x="907" y="52"/>
                      <a:pt x="730" y="165"/>
                    </a:cubicBezTo>
                    <a:cubicBezTo>
                      <a:pt x="0" y="651"/>
                      <a:pt x="213" y="1776"/>
                      <a:pt x="1064" y="1958"/>
                    </a:cubicBezTo>
                    <a:cubicBezTo>
                      <a:pt x="1140" y="1975"/>
                      <a:pt x="1215" y="1983"/>
                      <a:pt x="1288" y="1983"/>
                    </a:cubicBezTo>
                    <a:cubicBezTo>
                      <a:pt x="1747" y="1983"/>
                      <a:pt x="2145" y="1670"/>
                      <a:pt x="2249" y="1199"/>
                    </a:cubicBezTo>
                    <a:cubicBezTo>
                      <a:pt x="2389" y="546"/>
                      <a:pt x="1868" y="1"/>
                      <a:pt x="12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31"/>
              <p:cNvSpPr/>
              <p:nvPr/>
            </p:nvSpPr>
            <p:spPr>
              <a:xfrm>
                <a:off x="7791575" y="3857575"/>
                <a:ext cx="60525" cy="49600"/>
              </a:xfrm>
              <a:custGeom>
                <a:rect b="b" l="l" r="r" t="t"/>
                <a:pathLst>
                  <a:path extrusionOk="0" h="1984" w="2421">
                    <a:moveTo>
                      <a:pt x="1293" y="1"/>
                    </a:moveTo>
                    <a:cubicBezTo>
                      <a:pt x="1114" y="1"/>
                      <a:pt x="931" y="52"/>
                      <a:pt x="760" y="165"/>
                    </a:cubicBezTo>
                    <a:cubicBezTo>
                      <a:pt x="1" y="651"/>
                      <a:pt x="244" y="1776"/>
                      <a:pt x="1095" y="1958"/>
                    </a:cubicBezTo>
                    <a:cubicBezTo>
                      <a:pt x="1171" y="1975"/>
                      <a:pt x="1246" y="1983"/>
                      <a:pt x="1319" y="1983"/>
                    </a:cubicBezTo>
                    <a:cubicBezTo>
                      <a:pt x="1777" y="1983"/>
                      <a:pt x="2176" y="1670"/>
                      <a:pt x="2280" y="1199"/>
                    </a:cubicBezTo>
                    <a:cubicBezTo>
                      <a:pt x="2420" y="546"/>
                      <a:pt x="1881" y="1"/>
                      <a:pt x="1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31"/>
              <p:cNvSpPr/>
              <p:nvPr/>
            </p:nvSpPr>
            <p:spPr>
              <a:xfrm>
                <a:off x="7989150" y="4074925"/>
                <a:ext cx="59750" cy="50075"/>
              </a:xfrm>
              <a:custGeom>
                <a:rect b="b" l="l" r="r" t="t"/>
                <a:pathLst>
                  <a:path extrusionOk="0" h="2003" w="2390">
                    <a:moveTo>
                      <a:pt x="1273" y="0"/>
                    </a:moveTo>
                    <a:cubicBezTo>
                      <a:pt x="1093" y="0"/>
                      <a:pt x="907" y="51"/>
                      <a:pt x="730" y="164"/>
                    </a:cubicBezTo>
                    <a:cubicBezTo>
                      <a:pt x="0" y="651"/>
                      <a:pt x="213" y="1806"/>
                      <a:pt x="1095" y="1988"/>
                    </a:cubicBezTo>
                    <a:cubicBezTo>
                      <a:pt x="1152" y="1998"/>
                      <a:pt x="1209" y="2003"/>
                      <a:pt x="1266" y="2003"/>
                    </a:cubicBezTo>
                    <a:cubicBezTo>
                      <a:pt x="1721" y="2003"/>
                      <a:pt x="2142" y="1688"/>
                      <a:pt x="2250" y="1228"/>
                    </a:cubicBezTo>
                    <a:cubicBezTo>
                      <a:pt x="2390" y="552"/>
                      <a:pt x="1867" y="0"/>
                      <a:pt x="1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31"/>
              <p:cNvSpPr/>
              <p:nvPr/>
            </p:nvSpPr>
            <p:spPr>
              <a:xfrm>
                <a:off x="7037775" y="3117000"/>
                <a:ext cx="1966625" cy="1966625"/>
              </a:xfrm>
              <a:custGeom>
                <a:rect b="b" l="l" r="r" t="t"/>
                <a:pathLst>
                  <a:path extrusionOk="0" fill="none" h="78665" w="78665">
                    <a:moveTo>
                      <a:pt x="64682" y="14013"/>
                    </a:moveTo>
                    <a:cubicBezTo>
                      <a:pt x="78664" y="27995"/>
                      <a:pt x="78664" y="50670"/>
                      <a:pt x="64682" y="64682"/>
                    </a:cubicBezTo>
                    <a:cubicBezTo>
                      <a:pt x="50670" y="78664"/>
                      <a:pt x="27994" y="78664"/>
                      <a:pt x="14012" y="64682"/>
                    </a:cubicBezTo>
                    <a:cubicBezTo>
                      <a:pt x="0" y="50670"/>
                      <a:pt x="0" y="27995"/>
                      <a:pt x="14012" y="14013"/>
                    </a:cubicBezTo>
                    <a:cubicBezTo>
                      <a:pt x="27994" y="0"/>
                      <a:pt x="50670" y="0"/>
                      <a:pt x="64682" y="14013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31"/>
              <p:cNvSpPr/>
              <p:nvPr/>
            </p:nvSpPr>
            <p:spPr>
              <a:xfrm>
                <a:off x="7333350" y="3412600"/>
                <a:ext cx="1375450" cy="1375425"/>
              </a:xfrm>
              <a:custGeom>
                <a:rect b="b" l="l" r="r" t="t"/>
                <a:pathLst>
                  <a:path extrusionOk="0" fill="none" h="55017" w="55018">
                    <a:moveTo>
                      <a:pt x="45230" y="9788"/>
                    </a:moveTo>
                    <a:cubicBezTo>
                      <a:pt x="55017" y="19575"/>
                      <a:pt x="55017" y="35442"/>
                      <a:pt x="45230" y="45229"/>
                    </a:cubicBezTo>
                    <a:cubicBezTo>
                      <a:pt x="35442" y="55016"/>
                      <a:pt x="19576" y="55016"/>
                      <a:pt x="9788" y="45229"/>
                    </a:cubicBezTo>
                    <a:cubicBezTo>
                      <a:pt x="1" y="35442"/>
                      <a:pt x="1" y="19575"/>
                      <a:pt x="9788" y="9788"/>
                    </a:cubicBezTo>
                    <a:cubicBezTo>
                      <a:pt x="19576" y="0"/>
                      <a:pt x="35442" y="0"/>
                      <a:pt x="45230" y="9788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31"/>
              <p:cNvSpPr/>
              <p:nvPr/>
            </p:nvSpPr>
            <p:spPr>
              <a:xfrm>
                <a:off x="7240650" y="3319900"/>
                <a:ext cx="1560850" cy="1560825"/>
              </a:xfrm>
              <a:custGeom>
                <a:rect b="b" l="l" r="r" t="t"/>
                <a:pathLst>
                  <a:path extrusionOk="0" fill="none" h="62433" w="62434">
                    <a:moveTo>
                      <a:pt x="62433" y="31216"/>
                    </a:moveTo>
                    <a:cubicBezTo>
                      <a:pt x="62433" y="48451"/>
                      <a:pt x="48451" y="62433"/>
                      <a:pt x="31217" y="62433"/>
                    </a:cubicBezTo>
                    <a:cubicBezTo>
                      <a:pt x="13983" y="62433"/>
                      <a:pt x="1" y="48451"/>
                      <a:pt x="1" y="31216"/>
                    </a:cubicBezTo>
                    <a:cubicBezTo>
                      <a:pt x="1" y="13982"/>
                      <a:pt x="13983" y="0"/>
                      <a:pt x="31217" y="0"/>
                    </a:cubicBezTo>
                    <a:cubicBezTo>
                      <a:pt x="48451" y="0"/>
                      <a:pt x="62433" y="13982"/>
                      <a:pt x="62433" y="3121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31"/>
              <p:cNvSpPr/>
              <p:nvPr/>
            </p:nvSpPr>
            <p:spPr>
              <a:xfrm>
                <a:off x="7898725" y="4005675"/>
                <a:ext cx="227200" cy="189100"/>
              </a:xfrm>
              <a:custGeom>
                <a:rect b="b" l="l" r="r" t="t"/>
                <a:pathLst>
                  <a:path extrusionOk="0" h="7564" w="9088">
                    <a:moveTo>
                      <a:pt x="4888" y="0"/>
                    </a:moveTo>
                    <a:cubicBezTo>
                      <a:pt x="4189" y="0"/>
                      <a:pt x="3468" y="202"/>
                      <a:pt x="2797" y="655"/>
                    </a:cubicBezTo>
                    <a:cubicBezTo>
                      <a:pt x="0" y="2509"/>
                      <a:pt x="851" y="6825"/>
                      <a:pt x="4165" y="7494"/>
                    </a:cubicBezTo>
                    <a:cubicBezTo>
                      <a:pt x="4409" y="7541"/>
                      <a:pt x="4653" y="7564"/>
                      <a:pt x="4893" y="7564"/>
                    </a:cubicBezTo>
                    <a:cubicBezTo>
                      <a:pt x="6653" y="7564"/>
                      <a:pt x="8228" y="6334"/>
                      <a:pt x="8602" y="4515"/>
                    </a:cubicBezTo>
                    <a:cubicBezTo>
                      <a:pt x="9087" y="2021"/>
                      <a:pt x="7098" y="0"/>
                      <a:pt x="48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31"/>
              <p:cNvSpPr/>
              <p:nvPr/>
            </p:nvSpPr>
            <p:spPr>
              <a:xfrm>
                <a:off x="7869075" y="3947550"/>
                <a:ext cx="304000" cy="304750"/>
              </a:xfrm>
              <a:custGeom>
                <a:rect b="b" l="l" r="r" t="t"/>
                <a:pathLst>
                  <a:path extrusionOk="0" fill="none" h="12190" w="12160">
                    <a:moveTo>
                      <a:pt x="10518" y="3132"/>
                    </a:moveTo>
                    <a:cubicBezTo>
                      <a:pt x="12159" y="5594"/>
                      <a:pt x="11491" y="8907"/>
                      <a:pt x="9059" y="10548"/>
                    </a:cubicBezTo>
                    <a:cubicBezTo>
                      <a:pt x="6597" y="12189"/>
                      <a:pt x="3284" y="11521"/>
                      <a:pt x="1642" y="9059"/>
                    </a:cubicBezTo>
                    <a:cubicBezTo>
                      <a:pt x="1" y="6597"/>
                      <a:pt x="670" y="3284"/>
                      <a:pt x="3101" y="1642"/>
                    </a:cubicBezTo>
                    <a:cubicBezTo>
                      <a:pt x="5563" y="1"/>
                      <a:pt x="8876" y="669"/>
                      <a:pt x="10518" y="3132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8575">
                <a:solidFill>
                  <a:schemeClr val="accent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31"/>
              <p:cNvSpPr/>
              <p:nvPr/>
            </p:nvSpPr>
            <p:spPr>
              <a:xfrm>
                <a:off x="7992200" y="4076575"/>
                <a:ext cx="53200" cy="49750"/>
              </a:xfrm>
              <a:custGeom>
                <a:rect b="b" l="l" r="r" t="t"/>
                <a:pathLst>
                  <a:path extrusionOk="0" h="1990" w="2128">
                    <a:moveTo>
                      <a:pt x="1031" y="0"/>
                    </a:moveTo>
                    <a:cubicBezTo>
                      <a:pt x="992" y="0"/>
                      <a:pt x="952" y="3"/>
                      <a:pt x="912" y="7"/>
                    </a:cubicBezTo>
                    <a:cubicBezTo>
                      <a:pt x="365" y="98"/>
                      <a:pt x="0" y="585"/>
                      <a:pt x="91" y="1132"/>
                    </a:cubicBezTo>
                    <a:cubicBezTo>
                      <a:pt x="148" y="1639"/>
                      <a:pt x="596" y="1989"/>
                      <a:pt x="1073" y="1989"/>
                    </a:cubicBezTo>
                    <a:cubicBezTo>
                      <a:pt x="1110" y="1989"/>
                      <a:pt x="1148" y="1987"/>
                      <a:pt x="1185" y="1983"/>
                    </a:cubicBezTo>
                    <a:cubicBezTo>
                      <a:pt x="1733" y="1892"/>
                      <a:pt x="2128" y="1405"/>
                      <a:pt x="2037" y="858"/>
                    </a:cubicBezTo>
                    <a:cubicBezTo>
                      <a:pt x="1980" y="351"/>
                      <a:pt x="1532" y="0"/>
                      <a:pt x="10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31"/>
              <p:cNvSpPr/>
              <p:nvPr/>
            </p:nvSpPr>
            <p:spPr>
              <a:xfrm>
                <a:off x="7991200" y="3641863"/>
                <a:ext cx="59750" cy="49600"/>
              </a:xfrm>
              <a:custGeom>
                <a:rect b="b" l="l" r="r" t="t"/>
                <a:pathLst>
                  <a:path extrusionOk="0" h="1984" w="2390">
                    <a:moveTo>
                      <a:pt x="1275" y="1"/>
                    </a:moveTo>
                    <a:cubicBezTo>
                      <a:pt x="1094" y="1"/>
                      <a:pt x="907" y="52"/>
                      <a:pt x="730" y="165"/>
                    </a:cubicBezTo>
                    <a:cubicBezTo>
                      <a:pt x="0" y="651"/>
                      <a:pt x="213" y="1776"/>
                      <a:pt x="1064" y="1958"/>
                    </a:cubicBezTo>
                    <a:cubicBezTo>
                      <a:pt x="1140" y="1975"/>
                      <a:pt x="1215" y="1983"/>
                      <a:pt x="1288" y="1983"/>
                    </a:cubicBezTo>
                    <a:cubicBezTo>
                      <a:pt x="1747" y="1983"/>
                      <a:pt x="2145" y="1670"/>
                      <a:pt x="2249" y="1199"/>
                    </a:cubicBezTo>
                    <a:cubicBezTo>
                      <a:pt x="2389" y="546"/>
                      <a:pt x="1868" y="1"/>
                      <a:pt x="12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892" name="Google Shape;892;p31"/>
            <p:cNvCxnSpPr/>
            <p:nvPr/>
          </p:nvCxnSpPr>
          <p:spPr>
            <a:xfrm flipH="1" rot="10800000">
              <a:off x="8619300" y="2589850"/>
              <a:ext cx="912300" cy="91230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40"/>
          <p:cNvSpPr txBox="1"/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Automatic Inventory System</a:t>
            </a:r>
            <a:endParaRPr/>
          </a:p>
        </p:txBody>
      </p:sp>
      <p:sp>
        <p:nvSpPr>
          <p:cNvPr id="1000" name="Google Shape;1000;p4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1" name="Google Shape;100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000"/>
            <a:ext cx="3373205" cy="382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2" name="Google Shape;100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8700" y="1170000"/>
            <a:ext cx="5224376" cy="92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3" name="Google Shape;1003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78005" y="2248875"/>
            <a:ext cx="5313596" cy="2194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4" name="Google Shape;1004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38359" y="4522275"/>
            <a:ext cx="3792879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41"/>
          <p:cNvSpPr txBox="1"/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</a:t>
            </a:r>
            <a:r>
              <a:rPr lang="en"/>
              <a:t>Predictive</a:t>
            </a:r>
            <a:r>
              <a:rPr lang="en"/>
              <a:t> Modelling</a:t>
            </a:r>
            <a:endParaRPr/>
          </a:p>
        </p:txBody>
      </p:sp>
      <p:sp>
        <p:nvSpPr>
          <p:cNvPr id="1010" name="Google Shape;1010;p41"/>
          <p:cNvSpPr txBox="1"/>
          <p:nvPr>
            <p:ph idx="12" type="sldNum"/>
          </p:nvPr>
        </p:nvSpPr>
        <p:spPr>
          <a:xfrm>
            <a:off x="8404384" y="45974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11" name="Google Shape;1011;p41"/>
          <p:cNvPicPr preferRelativeResize="0"/>
          <p:nvPr/>
        </p:nvPicPr>
        <p:blipFill rotWithShape="1">
          <a:blip r:embed="rId3">
            <a:alphaModFix/>
          </a:blip>
          <a:srcRect b="0" l="7784" r="26520" t="42383"/>
          <a:stretch/>
        </p:blipFill>
        <p:spPr>
          <a:xfrm>
            <a:off x="6298325" y="743011"/>
            <a:ext cx="2538750" cy="20072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2" name="Google Shape;1012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864675"/>
            <a:ext cx="8783201" cy="188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3" name="Google Shape;1013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170000"/>
            <a:ext cx="2994829" cy="158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4" name="Google Shape;1014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75825" y="1170000"/>
            <a:ext cx="2538760" cy="158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42"/>
          <p:cNvSpPr txBox="1"/>
          <p:nvPr>
            <p:ph type="title"/>
          </p:nvPr>
        </p:nvSpPr>
        <p:spPr>
          <a:xfrm>
            <a:off x="24000" y="31275"/>
            <a:ext cx="77040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020" name="Google Shape;1020;p42"/>
          <p:cNvSpPr txBox="1"/>
          <p:nvPr>
            <p:ph idx="12" type="sldNum"/>
          </p:nvPr>
        </p:nvSpPr>
        <p:spPr>
          <a:xfrm>
            <a:off x="8404384" y="45974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21" name="Google Shape;1021;p42"/>
          <p:cNvSpPr txBox="1"/>
          <p:nvPr/>
        </p:nvSpPr>
        <p:spPr>
          <a:xfrm>
            <a:off x="510475" y="970950"/>
            <a:ext cx="76209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ABC vending machine with 8 months dataset, </a:t>
            </a: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improvements</a:t>
            </a: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were achieved through some descriptive and predictive analysis. </a:t>
            </a:r>
            <a:endParaRPr b="1"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Five fronts were maintained including: </a:t>
            </a:r>
            <a:endParaRPr b="1"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</a:pP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Creating a </a:t>
            </a: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executive</a:t>
            </a: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Dashboard. </a:t>
            </a:r>
            <a:endParaRPr b="1"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</a:pP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Creating Different graphs for m</a:t>
            </a: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onitoring</a:t>
            </a: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</a:pP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Rcoil Analysis (Most sales in that vending machine Row )</a:t>
            </a: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</a:pP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Mapping (Optimal </a:t>
            </a: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route</a:t>
            </a: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)</a:t>
            </a:r>
            <a:endParaRPr b="1"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Char char="●"/>
            </a:pP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Machine learning to predict future </a:t>
            </a: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demand</a:t>
            </a:r>
            <a:r>
              <a:rPr b="1" lang="en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2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32"/>
          <p:cNvSpPr txBox="1"/>
          <p:nvPr>
            <p:ph type="title"/>
          </p:nvPr>
        </p:nvSpPr>
        <p:spPr>
          <a:xfrm>
            <a:off x="713325" y="1958098"/>
            <a:ext cx="22008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 Data</a:t>
            </a:r>
            <a:endParaRPr/>
          </a:p>
        </p:txBody>
      </p:sp>
      <p:sp>
        <p:nvSpPr>
          <p:cNvPr id="898" name="Google Shape;898;p32"/>
          <p:cNvSpPr txBox="1"/>
          <p:nvPr>
            <p:ph idx="2" type="title"/>
          </p:nvPr>
        </p:nvSpPr>
        <p:spPr>
          <a:xfrm>
            <a:off x="713325" y="1425075"/>
            <a:ext cx="908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99" name="Google Shape;899;p32"/>
          <p:cNvSpPr txBox="1"/>
          <p:nvPr>
            <p:ph idx="3" type="title"/>
          </p:nvPr>
        </p:nvSpPr>
        <p:spPr>
          <a:xfrm>
            <a:off x="3878250" y="1958100"/>
            <a:ext cx="38298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BI Implementation</a:t>
            </a:r>
            <a:endParaRPr/>
          </a:p>
        </p:txBody>
      </p:sp>
      <p:sp>
        <p:nvSpPr>
          <p:cNvPr id="900" name="Google Shape;900;p32"/>
          <p:cNvSpPr txBox="1"/>
          <p:nvPr>
            <p:ph idx="4" type="title"/>
          </p:nvPr>
        </p:nvSpPr>
        <p:spPr>
          <a:xfrm>
            <a:off x="3878250" y="1425075"/>
            <a:ext cx="908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01" name="Google Shape;901;p32"/>
          <p:cNvSpPr txBox="1"/>
          <p:nvPr>
            <p:ph idx="6" type="title"/>
          </p:nvPr>
        </p:nvSpPr>
        <p:spPr>
          <a:xfrm>
            <a:off x="720000" y="539700"/>
            <a:ext cx="53658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902" name="Google Shape;902;p32"/>
          <p:cNvSpPr txBox="1"/>
          <p:nvPr>
            <p:ph idx="7" type="title"/>
          </p:nvPr>
        </p:nvSpPr>
        <p:spPr>
          <a:xfrm>
            <a:off x="720000" y="3622625"/>
            <a:ext cx="29067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Mapping</a:t>
            </a:r>
            <a:endParaRPr/>
          </a:p>
        </p:txBody>
      </p:sp>
      <p:sp>
        <p:nvSpPr>
          <p:cNvPr id="903" name="Google Shape;903;p32"/>
          <p:cNvSpPr txBox="1"/>
          <p:nvPr>
            <p:ph idx="8" type="title"/>
          </p:nvPr>
        </p:nvSpPr>
        <p:spPr>
          <a:xfrm>
            <a:off x="720000" y="3089624"/>
            <a:ext cx="908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04" name="Google Shape;904;p32"/>
          <p:cNvSpPr txBox="1"/>
          <p:nvPr>
            <p:ph idx="13" type="title"/>
          </p:nvPr>
        </p:nvSpPr>
        <p:spPr>
          <a:xfrm>
            <a:off x="3884925" y="3622625"/>
            <a:ext cx="43944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Predictive Analysis</a:t>
            </a:r>
            <a:endParaRPr/>
          </a:p>
        </p:txBody>
      </p:sp>
      <p:sp>
        <p:nvSpPr>
          <p:cNvPr id="905" name="Google Shape;905;p32"/>
          <p:cNvSpPr txBox="1"/>
          <p:nvPr>
            <p:ph idx="14" type="title"/>
          </p:nvPr>
        </p:nvSpPr>
        <p:spPr>
          <a:xfrm>
            <a:off x="3884925" y="3089624"/>
            <a:ext cx="908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906" name="Google Shape;906;p32"/>
          <p:cNvGrpSpPr/>
          <p:nvPr/>
        </p:nvGrpSpPr>
        <p:grpSpPr>
          <a:xfrm>
            <a:off x="6521425" y="118391"/>
            <a:ext cx="2853985" cy="1525277"/>
            <a:chOff x="6521425" y="153500"/>
            <a:chExt cx="2853985" cy="1525277"/>
          </a:xfrm>
        </p:grpSpPr>
        <p:grpSp>
          <p:nvGrpSpPr>
            <p:cNvPr id="907" name="Google Shape;907;p32"/>
            <p:cNvGrpSpPr/>
            <p:nvPr/>
          </p:nvGrpSpPr>
          <p:grpSpPr>
            <a:xfrm>
              <a:off x="6521425" y="153500"/>
              <a:ext cx="2257381" cy="391400"/>
              <a:chOff x="6521425" y="153500"/>
              <a:chExt cx="2257381" cy="391400"/>
            </a:xfrm>
          </p:grpSpPr>
          <p:sp>
            <p:nvSpPr>
              <p:cNvPr id="908" name="Google Shape;908;p32"/>
              <p:cNvSpPr/>
              <p:nvPr/>
            </p:nvSpPr>
            <p:spPr>
              <a:xfrm>
                <a:off x="6623375" y="153500"/>
                <a:ext cx="2155431" cy="342293"/>
              </a:xfrm>
              <a:custGeom>
                <a:rect b="b" l="l" r="r" t="t"/>
                <a:pathLst>
                  <a:path extrusionOk="0" h="7844" w="49394">
                    <a:moveTo>
                      <a:pt x="41551" y="1"/>
                    </a:moveTo>
                    <a:lnTo>
                      <a:pt x="41369" y="31"/>
                    </a:lnTo>
                    <a:lnTo>
                      <a:pt x="34104" y="7235"/>
                    </a:lnTo>
                    <a:lnTo>
                      <a:pt x="0" y="7235"/>
                    </a:lnTo>
                    <a:lnTo>
                      <a:pt x="0" y="7843"/>
                    </a:lnTo>
                    <a:lnTo>
                      <a:pt x="34287" y="7843"/>
                    </a:lnTo>
                    <a:lnTo>
                      <a:pt x="34347" y="7813"/>
                    </a:lnTo>
                    <a:cubicBezTo>
                      <a:pt x="34378" y="7813"/>
                      <a:pt x="34439" y="7782"/>
                      <a:pt x="34469" y="7721"/>
                    </a:cubicBezTo>
                    <a:lnTo>
                      <a:pt x="41642" y="578"/>
                    </a:lnTo>
                    <a:lnTo>
                      <a:pt x="49393" y="578"/>
                    </a:lnTo>
                    <a:lnTo>
                      <a:pt x="493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32"/>
              <p:cNvSpPr/>
              <p:nvPr/>
            </p:nvSpPr>
            <p:spPr>
              <a:xfrm>
                <a:off x="6521425" y="427100"/>
                <a:ext cx="118575" cy="117800"/>
              </a:xfrm>
              <a:custGeom>
                <a:rect b="b" l="l" r="r" t="t"/>
                <a:pathLst>
                  <a:path extrusionOk="0" fill="none" h="4712" w="4743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0" name="Google Shape;910;p32"/>
            <p:cNvGrpSpPr/>
            <p:nvPr/>
          </p:nvGrpSpPr>
          <p:grpSpPr>
            <a:xfrm>
              <a:off x="6826225" y="326868"/>
              <a:ext cx="2547832" cy="405548"/>
              <a:chOff x="6826225" y="344423"/>
              <a:chExt cx="2547832" cy="405548"/>
            </a:xfrm>
          </p:grpSpPr>
          <p:sp>
            <p:nvSpPr>
              <p:cNvPr id="911" name="Google Shape;911;p32"/>
              <p:cNvSpPr/>
              <p:nvPr/>
            </p:nvSpPr>
            <p:spPr>
              <a:xfrm>
                <a:off x="6928175" y="344423"/>
                <a:ext cx="2445882" cy="350889"/>
              </a:xfrm>
              <a:custGeom>
                <a:rect b="b" l="l" r="r" t="t"/>
                <a:pathLst>
                  <a:path extrusionOk="0" h="8041" w="56050">
                    <a:moveTo>
                      <a:pt x="43369" y="1"/>
                    </a:moveTo>
                    <a:cubicBezTo>
                      <a:pt x="43113" y="1"/>
                      <a:pt x="42857" y="119"/>
                      <a:pt x="42706" y="320"/>
                    </a:cubicBezTo>
                    <a:lnTo>
                      <a:pt x="35837" y="7190"/>
                    </a:lnTo>
                    <a:cubicBezTo>
                      <a:pt x="35776" y="7220"/>
                      <a:pt x="35746" y="7281"/>
                      <a:pt x="35685" y="7342"/>
                    </a:cubicBezTo>
                    <a:cubicBezTo>
                      <a:pt x="35654" y="7372"/>
                      <a:pt x="35624" y="7403"/>
                      <a:pt x="35594" y="7433"/>
                    </a:cubicBezTo>
                    <a:lnTo>
                      <a:pt x="0" y="7433"/>
                    </a:lnTo>
                    <a:lnTo>
                      <a:pt x="0" y="8041"/>
                    </a:lnTo>
                    <a:lnTo>
                      <a:pt x="35624" y="8041"/>
                    </a:lnTo>
                    <a:cubicBezTo>
                      <a:pt x="35806" y="8041"/>
                      <a:pt x="35989" y="7919"/>
                      <a:pt x="36141" y="7767"/>
                    </a:cubicBezTo>
                    <a:cubicBezTo>
                      <a:pt x="36171" y="7706"/>
                      <a:pt x="36202" y="7676"/>
                      <a:pt x="36232" y="7646"/>
                    </a:cubicBezTo>
                    <a:lnTo>
                      <a:pt x="43162" y="715"/>
                    </a:lnTo>
                    <a:lnTo>
                      <a:pt x="43193" y="655"/>
                    </a:lnTo>
                    <a:cubicBezTo>
                      <a:pt x="43223" y="594"/>
                      <a:pt x="43253" y="594"/>
                      <a:pt x="43497" y="594"/>
                    </a:cubicBezTo>
                    <a:lnTo>
                      <a:pt x="56050" y="594"/>
                    </a:lnTo>
                    <a:lnTo>
                      <a:pt x="56050" y="16"/>
                    </a:lnTo>
                    <a:lnTo>
                      <a:pt x="43527" y="16"/>
                    </a:lnTo>
                    <a:cubicBezTo>
                      <a:pt x="43475" y="6"/>
                      <a:pt x="43422" y="1"/>
                      <a:pt x="433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32"/>
              <p:cNvSpPr/>
              <p:nvPr/>
            </p:nvSpPr>
            <p:spPr>
              <a:xfrm>
                <a:off x="6826225" y="632170"/>
                <a:ext cx="118575" cy="117800"/>
              </a:xfrm>
              <a:custGeom>
                <a:rect b="b" l="l" r="r" t="t"/>
                <a:pathLst>
                  <a:path extrusionOk="0" fill="none" h="4712" w="4743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3" name="Google Shape;913;p32"/>
            <p:cNvSpPr/>
            <p:nvPr/>
          </p:nvSpPr>
          <p:spPr>
            <a:xfrm>
              <a:off x="6775775" y="828443"/>
              <a:ext cx="1708408" cy="26575"/>
            </a:xfrm>
            <a:custGeom>
              <a:rect b="b" l="l" r="r" t="t"/>
              <a:pathLst>
                <a:path extrusionOk="0" h="609" w="39150">
                  <a:moveTo>
                    <a:pt x="0" y="0"/>
                  </a:moveTo>
                  <a:lnTo>
                    <a:pt x="0" y="608"/>
                  </a:lnTo>
                  <a:lnTo>
                    <a:pt x="39150" y="608"/>
                  </a:lnTo>
                  <a:lnTo>
                    <a:pt x="39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2"/>
            <p:cNvSpPr/>
            <p:nvPr/>
          </p:nvSpPr>
          <p:spPr>
            <a:xfrm>
              <a:off x="6673825" y="791573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1" y="2007"/>
                  </a:moveTo>
                  <a:cubicBezTo>
                    <a:pt x="1" y="3830"/>
                    <a:pt x="2189" y="4712"/>
                    <a:pt x="3466" y="3466"/>
                  </a:cubicBezTo>
                  <a:cubicBezTo>
                    <a:pt x="4742" y="2189"/>
                    <a:pt x="3830" y="1"/>
                    <a:pt x="2037" y="1"/>
                  </a:cubicBezTo>
                  <a:cubicBezTo>
                    <a:pt x="912" y="1"/>
                    <a:pt x="1" y="912"/>
                    <a:pt x="1" y="200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5" name="Google Shape;915;p32"/>
            <p:cNvGrpSpPr/>
            <p:nvPr/>
          </p:nvGrpSpPr>
          <p:grpSpPr>
            <a:xfrm>
              <a:off x="6673825" y="951277"/>
              <a:ext cx="1810358" cy="117800"/>
              <a:chOff x="6673825" y="951277"/>
              <a:chExt cx="1810358" cy="117800"/>
            </a:xfrm>
          </p:grpSpPr>
          <p:sp>
            <p:nvSpPr>
              <p:cNvPr id="916" name="Google Shape;916;p32"/>
              <p:cNvSpPr/>
              <p:nvPr/>
            </p:nvSpPr>
            <p:spPr>
              <a:xfrm>
                <a:off x="6775775" y="990814"/>
                <a:ext cx="1708408" cy="25222"/>
              </a:xfrm>
              <a:custGeom>
                <a:rect b="b" l="l" r="r" t="t"/>
                <a:pathLst>
                  <a:path extrusionOk="0" h="578" w="39150">
                    <a:moveTo>
                      <a:pt x="0" y="0"/>
                    </a:moveTo>
                    <a:lnTo>
                      <a:pt x="0" y="578"/>
                    </a:lnTo>
                    <a:lnTo>
                      <a:pt x="39150" y="578"/>
                    </a:lnTo>
                    <a:lnTo>
                      <a:pt x="391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32"/>
              <p:cNvSpPr/>
              <p:nvPr/>
            </p:nvSpPr>
            <p:spPr>
              <a:xfrm>
                <a:off x="6673825" y="951277"/>
                <a:ext cx="118575" cy="117800"/>
              </a:xfrm>
              <a:custGeom>
                <a:rect b="b" l="l" r="r" t="t"/>
                <a:pathLst>
                  <a:path extrusionOk="0" fill="none" h="4712" w="4743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8" name="Google Shape;918;p32"/>
            <p:cNvGrpSpPr/>
            <p:nvPr/>
          </p:nvGrpSpPr>
          <p:grpSpPr>
            <a:xfrm>
              <a:off x="6826225" y="1108284"/>
              <a:ext cx="2549185" cy="396427"/>
              <a:chOff x="6826225" y="1090729"/>
              <a:chExt cx="2549185" cy="396427"/>
            </a:xfrm>
          </p:grpSpPr>
          <p:sp>
            <p:nvSpPr>
              <p:cNvPr id="919" name="Google Shape;919;p32"/>
              <p:cNvSpPr/>
              <p:nvPr/>
            </p:nvSpPr>
            <p:spPr>
              <a:xfrm>
                <a:off x="6928175" y="1136704"/>
                <a:ext cx="2447235" cy="350453"/>
              </a:xfrm>
              <a:custGeom>
                <a:rect b="b" l="l" r="r" t="t"/>
                <a:pathLst>
                  <a:path extrusionOk="0" h="8031" w="56081">
                    <a:moveTo>
                      <a:pt x="35564" y="1"/>
                    </a:moveTo>
                    <a:cubicBezTo>
                      <a:pt x="35533" y="1"/>
                      <a:pt x="35502" y="3"/>
                      <a:pt x="35472" y="7"/>
                    </a:cubicBezTo>
                    <a:lnTo>
                      <a:pt x="0" y="7"/>
                    </a:lnTo>
                    <a:lnTo>
                      <a:pt x="0" y="584"/>
                    </a:lnTo>
                    <a:lnTo>
                      <a:pt x="35594" y="584"/>
                    </a:lnTo>
                    <a:cubicBezTo>
                      <a:pt x="35624" y="614"/>
                      <a:pt x="35654" y="645"/>
                      <a:pt x="35685" y="675"/>
                    </a:cubicBezTo>
                    <a:cubicBezTo>
                      <a:pt x="35746" y="736"/>
                      <a:pt x="35776" y="797"/>
                      <a:pt x="35837" y="827"/>
                    </a:cubicBezTo>
                    <a:lnTo>
                      <a:pt x="42706" y="7697"/>
                    </a:lnTo>
                    <a:cubicBezTo>
                      <a:pt x="42858" y="7909"/>
                      <a:pt x="43132" y="8031"/>
                      <a:pt x="43375" y="8031"/>
                    </a:cubicBezTo>
                    <a:lnTo>
                      <a:pt x="43527" y="8001"/>
                    </a:lnTo>
                    <a:lnTo>
                      <a:pt x="56080" y="8001"/>
                    </a:lnTo>
                    <a:lnTo>
                      <a:pt x="56080" y="7423"/>
                    </a:lnTo>
                    <a:lnTo>
                      <a:pt x="43497" y="7423"/>
                    </a:lnTo>
                    <a:cubicBezTo>
                      <a:pt x="43284" y="7423"/>
                      <a:pt x="43223" y="7423"/>
                      <a:pt x="43223" y="7362"/>
                    </a:cubicBezTo>
                    <a:lnTo>
                      <a:pt x="36232" y="371"/>
                    </a:lnTo>
                    <a:cubicBezTo>
                      <a:pt x="36202" y="341"/>
                      <a:pt x="36171" y="311"/>
                      <a:pt x="36141" y="280"/>
                    </a:cubicBezTo>
                    <a:cubicBezTo>
                      <a:pt x="36008" y="94"/>
                      <a:pt x="35782" y="1"/>
                      <a:pt x="355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32"/>
              <p:cNvSpPr/>
              <p:nvPr/>
            </p:nvSpPr>
            <p:spPr>
              <a:xfrm>
                <a:off x="6826225" y="1090729"/>
                <a:ext cx="118575" cy="117800"/>
              </a:xfrm>
              <a:custGeom>
                <a:rect b="b" l="l" r="r" t="t"/>
                <a:pathLst>
                  <a:path extrusionOk="0" fill="none" h="4712" w="4743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" name="Google Shape;921;p32"/>
            <p:cNvGrpSpPr/>
            <p:nvPr/>
          </p:nvGrpSpPr>
          <p:grpSpPr>
            <a:xfrm>
              <a:off x="6521425" y="1294500"/>
              <a:ext cx="2256028" cy="384277"/>
              <a:chOff x="6521425" y="1294500"/>
              <a:chExt cx="2256028" cy="384277"/>
            </a:xfrm>
          </p:grpSpPr>
          <p:sp>
            <p:nvSpPr>
              <p:cNvPr id="922" name="Google Shape;922;p32"/>
              <p:cNvSpPr/>
              <p:nvPr/>
            </p:nvSpPr>
            <p:spPr>
              <a:xfrm>
                <a:off x="6623375" y="1336528"/>
                <a:ext cx="2154078" cy="342249"/>
              </a:xfrm>
              <a:custGeom>
                <a:rect b="b" l="l" r="r" t="t"/>
                <a:pathLst>
                  <a:path extrusionOk="0" h="7843" w="49363">
                    <a:moveTo>
                      <a:pt x="0" y="0"/>
                    </a:moveTo>
                    <a:lnTo>
                      <a:pt x="0" y="578"/>
                    </a:lnTo>
                    <a:lnTo>
                      <a:pt x="34104" y="578"/>
                    </a:lnTo>
                    <a:lnTo>
                      <a:pt x="41095" y="7569"/>
                    </a:lnTo>
                    <a:lnTo>
                      <a:pt x="41369" y="7842"/>
                    </a:lnTo>
                    <a:lnTo>
                      <a:pt x="49363" y="7842"/>
                    </a:lnTo>
                    <a:lnTo>
                      <a:pt x="49363" y="7265"/>
                    </a:lnTo>
                    <a:lnTo>
                      <a:pt x="41642" y="7265"/>
                    </a:lnTo>
                    <a:lnTo>
                      <a:pt x="34408" y="31"/>
                    </a:lnTo>
                    <a:lnTo>
                      <a:pt x="342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32"/>
              <p:cNvSpPr/>
              <p:nvPr/>
            </p:nvSpPr>
            <p:spPr>
              <a:xfrm>
                <a:off x="6521425" y="1294500"/>
                <a:ext cx="118575" cy="117800"/>
              </a:xfrm>
              <a:custGeom>
                <a:rect b="b" l="l" r="r" t="t"/>
                <a:pathLst>
                  <a:path extrusionOk="0" fill="none" h="4712" w="4743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cxnSp>
        <p:nvCxnSpPr>
          <p:cNvPr id="924" name="Google Shape;924;p32"/>
          <p:cNvCxnSpPr>
            <a:stCxn id="898" idx="3"/>
            <a:endCxn id="900" idx="1"/>
          </p:cNvCxnSpPr>
          <p:nvPr/>
        </p:nvCxnSpPr>
        <p:spPr>
          <a:xfrm>
            <a:off x="1621725" y="1688925"/>
            <a:ext cx="22566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925" name="Google Shape;925;p32"/>
          <p:cNvCxnSpPr/>
          <p:nvPr/>
        </p:nvCxnSpPr>
        <p:spPr>
          <a:xfrm>
            <a:off x="1621725" y="3353475"/>
            <a:ext cx="22566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33"/>
          <p:cNvSpPr txBox="1"/>
          <p:nvPr>
            <p:ph type="title"/>
          </p:nvPr>
        </p:nvSpPr>
        <p:spPr>
          <a:xfrm>
            <a:off x="0" y="0"/>
            <a:ext cx="77040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&amp; Problem Statement</a:t>
            </a:r>
            <a:endParaRPr/>
          </a:p>
        </p:txBody>
      </p:sp>
      <p:sp>
        <p:nvSpPr>
          <p:cNvPr id="931" name="Google Shape;931;p33"/>
          <p:cNvSpPr txBox="1"/>
          <p:nvPr>
            <p:ph idx="1" type="body"/>
          </p:nvPr>
        </p:nvSpPr>
        <p:spPr>
          <a:xfrm>
            <a:off x="150650" y="14358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How many of you have used vending machines this year?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Did you ever wonder how companies know when to restock a vending machine?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ABC Vending is a small vending machine company with 5 vending machines across Mississauga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They Sell Four </a:t>
            </a:r>
            <a:r>
              <a:rPr lang="en"/>
              <a:t>Categories</a:t>
            </a:r>
            <a:r>
              <a:rPr lang="en"/>
              <a:t> of Products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Carbonated Beverages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Food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Non Carbonated Beverages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Water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In order to help ABC Vending with their business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Executive Dashboard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Logistic Mapping - Supply Chain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Predictive Modelling Through Python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33"/>
          <p:cNvSpPr txBox="1"/>
          <p:nvPr>
            <p:ph idx="12" type="sldNum"/>
          </p:nvPr>
        </p:nvSpPr>
        <p:spPr>
          <a:xfrm>
            <a:off x="8404384" y="45974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33" name="Google Shape;93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648" y="449198"/>
            <a:ext cx="2542875" cy="84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4" name="Google Shape;93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03650" y="1948950"/>
            <a:ext cx="2140350" cy="319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34"/>
          <p:cNvSpPr txBox="1"/>
          <p:nvPr>
            <p:ph type="title"/>
          </p:nvPr>
        </p:nvSpPr>
        <p:spPr>
          <a:xfrm>
            <a:off x="51600" y="36800"/>
            <a:ext cx="77040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 Data Analysis</a:t>
            </a:r>
            <a:endParaRPr/>
          </a:p>
        </p:txBody>
      </p:sp>
      <p:sp>
        <p:nvSpPr>
          <p:cNvPr id="940" name="Google Shape;940;p34"/>
          <p:cNvSpPr txBox="1"/>
          <p:nvPr>
            <p:ph idx="1" type="body"/>
          </p:nvPr>
        </p:nvSpPr>
        <p:spPr>
          <a:xfrm>
            <a:off x="51600" y="6146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team used excel to slice and dice different data </a:t>
            </a:r>
            <a:r>
              <a:rPr lang="en"/>
              <a:t>analytics</a:t>
            </a:r>
            <a:r>
              <a:rPr lang="en"/>
              <a:t> techniques to achieve both </a:t>
            </a:r>
            <a:r>
              <a:rPr lang="en"/>
              <a:t>exploratory</a:t>
            </a:r>
            <a:r>
              <a:rPr lang="en"/>
              <a:t> data analysis and predictive modelling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41" name="Google Shape;941;p34"/>
          <p:cNvSpPr txBox="1"/>
          <p:nvPr>
            <p:ph idx="12" type="sldNum"/>
          </p:nvPr>
        </p:nvSpPr>
        <p:spPr>
          <a:xfrm>
            <a:off x="8404384" y="45974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42" name="Google Shape;94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826" y="1206401"/>
            <a:ext cx="5535825" cy="359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3" name="Google Shape;94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46825" y="1206400"/>
            <a:ext cx="5535825" cy="3592650"/>
          </a:xfrm>
          <a:prstGeom prst="rect">
            <a:avLst/>
          </a:prstGeom>
          <a:noFill/>
          <a:ln>
            <a:noFill/>
          </a:ln>
        </p:spPr>
      </p:pic>
      <p:sp>
        <p:nvSpPr>
          <p:cNvPr id="944" name="Google Shape;944;p34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945" name="Google Shape;945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46825" y="1206400"/>
            <a:ext cx="5535825" cy="359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6" name="Google Shape;946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46825" y="1258725"/>
            <a:ext cx="5488425" cy="178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7" name="Google Shape;947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46825" y="1206400"/>
            <a:ext cx="5535826" cy="359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9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9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9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9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9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35"/>
          <p:cNvSpPr txBox="1"/>
          <p:nvPr>
            <p:ph type="title"/>
          </p:nvPr>
        </p:nvSpPr>
        <p:spPr>
          <a:xfrm>
            <a:off x="104750" y="96700"/>
            <a:ext cx="77040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ABC Analysis </a:t>
            </a:r>
            <a:endParaRPr/>
          </a:p>
        </p:txBody>
      </p:sp>
      <p:sp>
        <p:nvSpPr>
          <p:cNvPr id="953" name="Google Shape;953;p35"/>
          <p:cNvSpPr txBox="1"/>
          <p:nvPr>
            <p:ph idx="1" type="body"/>
          </p:nvPr>
        </p:nvSpPr>
        <p:spPr>
          <a:xfrm>
            <a:off x="104750" y="574600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For </a:t>
            </a:r>
            <a:r>
              <a:rPr lang="en"/>
              <a:t>predictive</a:t>
            </a:r>
            <a:r>
              <a:rPr lang="en"/>
              <a:t> modelling we utilized the ABC Analysis to use historical data to predict what SKUs can be </a:t>
            </a:r>
            <a:r>
              <a:rPr lang="en"/>
              <a:t>categorized</a:t>
            </a:r>
            <a:r>
              <a:rPr lang="en"/>
              <a:t> based on the % of </a:t>
            </a:r>
            <a:r>
              <a:rPr lang="en"/>
              <a:t>Cumulative Inventory:</a:t>
            </a:r>
            <a:r>
              <a:rPr lang="en"/>
              <a:t>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54" name="Google Shape;954;p35"/>
          <p:cNvSpPr txBox="1"/>
          <p:nvPr>
            <p:ph idx="12" type="sldNum"/>
          </p:nvPr>
        </p:nvSpPr>
        <p:spPr>
          <a:xfrm>
            <a:off x="8404384" y="45974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55" name="Google Shape;955;p35"/>
          <p:cNvPicPr preferRelativeResize="0"/>
          <p:nvPr/>
        </p:nvPicPr>
        <p:blipFill rotWithShape="1">
          <a:blip r:embed="rId3">
            <a:alphaModFix/>
          </a:blip>
          <a:srcRect b="51641" l="0" r="0" t="0"/>
          <a:stretch/>
        </p:blipFill>
        <p:spPr>
          <a:xfrm>
            <a:off x="1622850" y="1259850"/>
            <a:ext cx="5067300" cy="307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36"/>
          <p:cNvSpPr txBox="1"/>
          <p:nvPr>
            <p:ph type="title"/>
          </p:nvPr>
        </p:nvSpPr>
        <p:spPr>
          <a:xfrm>
            <a:off x="104750" y="96700"/>
            <a:ext cx="77040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 to PowerBI Transition</a:t>
            </a:r>
            <a:endParaRPr/>
          </a:p>
        </p:txBody>
      </p:sp>
      <p:sp>
        <p:nvSpPr>
          <p:cNvPr id="961" name="Google Shape;961;p36"/>
          <p:cNvSpPr txBox="1"/>
          <p:nvPr>
            <p:ph idx="1" type="body"/>
          </p:nvPr>
        </p:nvSpPr>
        <p:spPr>
          <a:xfrm>
            <a:off x="104750" y="574600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 used both the </a:t>
            </a:r>
            <a:r>
              <a:rPr lang="en"/>
              <a:t>exploratory</a:t>
            </a:r>
            <a:r>
              <a:rPr lang="en"/>
              <a:t> data and </a:t>
            </a:r>
            <a:r>
              <a:rPr lang="en"/>
              <a:t>predictive</a:t>
            </a:r>
            <a:r>
              <a:rPr lang="en"/>
              <a:t> </a:t>
            </a:r>
            <a:r>
              <a:rPr lang="en"/>
              <a:t>modelling</a:t>
            </a:r>
            <a:r>
              <a:rPr lang="en"/>
              <a:t> done in Excel to create </a:t>
            </a:r>
            <a:r>
              <a:rPr lang="en"/>
              <a:t>various</a:t>
            </a:r>
            <a:r>
              <a:rPr lang="en"/>
              <a:t> KPIs that would help a Executive staff member make decision regarding the </a:t>
            </a:r>
            <a:r>
              <a:rPr lang="en"/>
              <a:t>business</a:t>
            </a:r>
            <a:r>
              <a:rPr lang="en"/>
              <a:t> in a </a:t>
            </a:r>
            <a:r>
              <a:rPr lang="en"/>
              <a:t>strategic</a:t>
            </a:r>
            <a:r>
              <a:rPr lang="en"/>
              <a:t> and astute manner.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p36"/>
          <p:cNvSpPr txBox="1"/>
          <p:nvPr>
            <p:ph idx="12" type="sldNum"/>
          </p:nvPr>
        </p:nvSpPr>
        <p:spPr>
          <a:xfrm>
            <a:off x="8404384" y="45974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63" name="Google Shape;96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9200" y="1118573"/>
            <a:ext cx="4681224" cy="3278450"/>
          </a:xfrm>
          <a:prstGeom prst="rect">
            <a:avLst/>
          </a:prstGeom>
          <a:noFill/>
          <a:ln>
            <a:noFill/>
          </a:ln>
        </p:spPr>
      </p:pic>
      <p:sp>
        <p:nvSpPr>
          <p:cNvPr id="964" name="Google Shape;964;p36"/>
          <p:cNvSpPr txBox="1"/>
          <p:nvPr/>
        </p:nvSpPr>
        <p:spPr>
          <a:xfrm>
            <a:off x="6822600" y="2064250"/>
            <a:ext cx="1298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 Access the Dashboard - </a:t>
            </a:r>
            <a:r>
              <a:rPr b="1" lang="en" u="sng">
                <a:solidFill>
                  <a:schemeClr val="hlink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rPr>
              <a:t>Click Here</a:t>
            </a:r>
            <a:r>
              <a:rPr b="1"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9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37"/>
          <p:cNvSpPr txBox="1"/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Programming: Mapping</a:t>
            </a:r>
            <a:endParaRPr/>
          </a:p>
        </p:txBody>
      </p:sp>
      <p:sp>
        <p:nvSpPr>
          <p:cNvPr id="970" name="Google Shape;970;p37"/>
          <p:cNvSpPr txBox="1"/>
          <p:nvPr>
            <p:ph idx="1" type="body"/>
          </p:nvPr>
        </p:nvSpPr>
        <p:spPr>
          <a:xfrm>
            <a:off x="720000" y="1187400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Goal is to determine optimal geo-spatial coordinates for vending machines and the optimal positioning for the warehouse facility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vending </a:t>
            </a:r>
            <a:r>
              <a:rPr lang="en"/>
              <a:t>machines were given arbitrary longitudes and latitudes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Each location was given a weight to determine the warehouse location 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Red Marker (Brunswick Sq Mall), Purple Marker (Earle Asphalt), Blue Marker (EB Public Library), Yellow Marker (GuttenPlans), Green Marker (Warehouse)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71" name="Google Shape;971;p3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72" name="Google Shape;972;p37"/>
          <p:cNvPicPr preferRelativeResize="0"/>
          <p:nvPr/>
        </p:nvPicPr>
        <p:blipFill rotWithShape="1">
          <a:blip r:embed="rId3">
            <a:alphaModFix/>
          </a:blip>
          <a:srcRect b="15833" l="0" r="0" t="9583"/>
          <a:stretch/>
        </p:blipFill>
        <p:spPr>
          <a:xfrm>
            <a:off x="2425750" y="2475675"/>
            <a:ext cx="4105950" cy="2311325"/>
          </a:xfrm>
          <a:prstGeom prst="rect">
            <a:avLst/>
          </a:prstGeom>
          <a:noFill/>
          <a:ln>
            <a:noFill/>
          </a:ln>
        </p:spPr>
      </p:pic>
      <p:sp>
        <p:nvSpPr>
          <p:cNvPr id="973" name="Google Shape;973;p37"/>
          <p:cNvSpPr txBox="1"/>
          <p:nvPr/>
        </p:nvSpPr>
        <p:spPr>
          <a:xfrm>
            <a:off x="1915825" y="4773600"/>
            <a:ext cx="5125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Figure: Vending Machines and Warehouse Mapped Out Using Folium Library</a:t>
            </a:r>
            <a:endParaRPr sz="1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38"/>
          <p:cNvSpPr txBox="1"/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Programming: Mapping pt. 2</a:t>
            </a:r>
            <a:endParaRPr/>
          </a:p>
        </p:txBody>
      </p:sp>
      <p:sp>
        <p:nvSpPr>
          <p:cNvPr id="979" name="Google Shape;979;p38"/>
          <p:cNvSpPr txBox="1"/>
          <p:nvPr>
            <p:ph idx="1" type="body"/>
          </p:nvPr>
        </p:nvSpPr>
        <p:spPr>
          <a:xfrm>
            <a:off x="720000" y="1111200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Example presented is the optimal route between the Warehouse facility and Earle Asphalt: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Distance between two locations found to be 4.35 km or 2.70 miles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For drive mode assuming 50 km/h average speed it would take 5.22 minutes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38"/>
          <p:cNvSpPr txBox="1"/>
          <p:nvPr>
            <p:ph idx="12" type="sldNum"/>
          </p:nvPr>
        </p:nvSpPr>
        <p:spPr>
          <a:xfrm>
            <a:off x="8404384" y="45974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81" name="Google Shape;98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675" y="1973903"/>
            <a:ext cx="4089450" cy="23134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2" name="Google Shape;98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4350" y="1973900"/>
            <a:ext cx="4184254" cy="2313425"/>
          </a:xfrm>
          <a:prstGeom prst="rect">
            <a:avLst/>
          </a:prstGeom>
          <a:noFill/>
          <a:ln>
            <a:noFill/>
          </a:ln>
        </p:spPr>
      </p:pic>
      <p:sp>
        <p:nvSpPr>
          <p:cNvPr id="983" name="Google Shape;983;p38"/>
          <p:cNvSpPr txBox="1"/>
          <p:nvPr/>
        </p:nvSpPr>
        <p:spPr>
          <a:xfrm>
            <a:off x="73788" y="4335738"/>
            <a:ext cx="4351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Figure: Optimal Route Using ‘drive’ mode</a:t>
            </a:r>
            <a:endParaRPr sz="1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984" name="Google Shape;984;p38"/>
          <p:cNvSpPr txBox="1"/>
          <p:nvPr/>
        </p:nvSpPr>
        <p:spPr>
          <a:xfrm>
            <a:off x="4640875" y="4335738"/>
            <a:ext cx="4351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Figure: Optimal Route Using ‘bike’ mode</a:t>
            </a:r>
            <a:endParaRPr sz="1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39"/>
          <p:cNvSpPr txBox="1"/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</a:t>
            </a:r>
            <a:r>
              <a:rPr lang="en"/>
              <a:t>Initial</a:t>
            </a:r>
            <a:r>
              <a:rPr lang="en"/>
              <a:t> </a:t>
            </a:r>
            <a:r>
              <a:rPr lang="en"/>
              <a:t>Analysis</a:t>
            </a:r>
            <a:endParaRPr/>
          </a:p>
        </p:txBody>
      </p:sp>
      <p:sp>
        <p:nvSpPr>
          <p:cNvPr id="990" name="Google Shape;990;p3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91" name="Google Shape;99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175" y="1143000"/>
            <a:ext cx="2452375" cy="1901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2" name="Google Shape;99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57723" y="1122375"/>
            <a:ext cx="2452380" cy="194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3" name="Google Shape;993;p39"/>
          <p:cNvPicPr preferRelativeResize="0"/>
          <p:nvPr/>
        </p:nvPicPr>
        <p:blipFill rotWithShape="1">
          <a:blip r:embed="rId5">
            <a:alphaModFix/>
          </a:blip>
          <a:srcRect b="0" l="0" r="0" t="1797"/>
          <a:stretch/>
        </p:blipFill>
        <p:spPr>
          <a:xfrm>
            <a:off x="6215063" y="1170000"/>
            <a:ext cx="2343150" cy="18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4" name="Google Shape;994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17300" y="2969125"/>
            <a:ext cx="5133225" cy="206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lectronic Circuit Style CV by Slidesgo">
  <a:themeElements>
    <a:clrScheme name="Simple Light">
      <a:dk1>
        <a:srgbClr val="FFFFFF"/>
      </a:dk1>
      <a:lt1>
        <a:srgbClr val="040E41"/>
      </a:lt1>
      <a:dk2>
        <a:srgbClr val="EFEFEF"/>
      </a:dk2>
      <a:lt2>
        <a:srgbClr val="303B72"/>
      </a:lt2>
      <a:accent1>
        <a:srgbClr val="F5DE34"/>
      </a:accent1>
      <a:accent2>
        <a:srgbClr val="0152B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